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2"/>
  </p:notesMasterIdLst>
  <p:sldIdLst>
    <p:sldId id="338" r:id="rId3"/>
    <p:sldId id="340" r:id="rId4"/>
    <p:sldId id="341" r:id="rId5"/>
    <p:sldId id="346" r:id="rId6"/>
    <p:sldId id="342" r:id="rId7"/>
    <p:sldId id="366" r:id="rId8"/>
    <p:sldId id="345" r:id="rId9"/>
    <p:sldId id="353" r:id="rId10"/>
    <p:sldId id="355" r:id="rId11"/>
    <p:sldId id="350" r:id="rId12"/>
    <p:sldId id="371" r:id="rId13"/>
    <p:sldId id="372" r:id="rId14"/>
    <p:sldId id="381" r:id="rId15"/>
    <p:sldId id="382" r:id="rId16"/>
    <p:sldId id="383" r:id="rId17"/>
    <p:sldId id="352" r:id="rId18"/>
    <p:sldId id="354" r:id="rId19"/>
    <p:sldId id="378" r:id="rId20"/>
    <p:sldId id="358" r:id="rId21"/>
    <p:sldId id="351" r:id="rId22"/>
    <p:sldId id="384" r:id="rId23"/>
    <p:sldId id="380" r:id="rId24"/>
    <p:sldId id="361" r:id="rId25"/>
    <p:sldId id="379" r:id="rId26"/>
    <p:sldId id="364" r:id="rId27"/>
    <p:sldId id="365" r:id="rId28"/>
    <p:sldId id="357" r:id="rId29"/>
    <p:sldId id="344" r:id="rId30"/>
    <p:sldId id="332"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a:srgbClr val="F7F4E4"/>
    <a:srgbClr val="CCD2D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85" autoAdjust="0"/>
    <p:restoredTop sz="86236" autoAdjust="0"/>
  </p:normalViewPr>
  <p:slideViewPr>
    <p:cSldViewPr snapToGrid="0">
      <p:cViewPr varScale="1">
        <p:scale>
          <a:sx n="149" d="100"/>
          <a:sy n="149" d="100"/>
        </p:scale>
        <p:origin x="360"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diagrams/_rels/data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AFF465D-A89F-45F0-AB06-870B586AE369}"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5FDC40E2-28F0-4B79-AE2E-F3B7BDE2A815}">
      <dgm:prSet/>
      <dgm:spPr/>
      <dgm:t>
        <a:bodyPr/>
        <a:lstStyle/>
        <a:p>
          <a:pPr>
            <a:lnSpc>
              <a:spcPct val="100000"/>
            </a:lnSpc>
          </a:pPr>
          <a:r>
            <a:rPr lang="en-US" b="0" i="0" baseline="0" dirty="0"/>
            <a:t>Enable intelligent querying and tagging of building data via LLM usage</a:t>
          </a:r>
          <a:endParaRPr lang="en-US" dirty="0"/>
        </a:p>
      </dgm:t>
    </dgm:pt>
    <dgm:pt modelId="{D5DC097A-386E-4F4A-8756-7AAEBD7E90B5}" type="parTrans" cxnId="{B46D84B7-89D2-43BA-868F-32B5C79EA3CA}">
      <dgm:prSet/>
      <dgm:spPr/>
      <dgm:t>
        <a:bodyPr/>
        <a:lstStyle/>
        <a:p>
          <a:endParaRPr lang="en-US"/>
        </a:p>
      </dgm:t>
    </dgm:pt>
    <dgm:pt modelId="{2E5A7F4E-7CE6-4060-9F2C-B0ADFEFA9D20}" type="sibTrans" cxnId="{B46D84B7-89D2-43BA-868F-32B5C79EA3CA}">
      <dgm:prSet/>
      <dgm:spPr/>
      <dgm:t>
        <a:bodyPr/>
        <a:lstStyle/>
        <a:p>
          <a:endParaRPr lang="en-US"/>
        </a:p>
      </dgm:t>
    </dgm:pt>
    <dgm:pt modelId="{39DDD185-C115-4714-A0C6-EDA483E03AC6}">
      <dgm:prSet/>
      <dgm:spPr/>
      <dgm:t>
        <a:bodyPr/>
        <a:lstStyle/>
        <a:p>
          <a:pPr>
            <a:lnSpc>
              <a:spcPct val="100000"/>
            </a:lnSpc>
          </a:pPr>
          <a:r>
            <a:rPr lang="en-US" b="0" i="0" baseline="0" dirty="0"/>
            <a:t>Maintain data security, both within and outside of SEED</a:t>
          </a:r>
          <a:endParaRPr lang="en-US" dirty="0"/>
        </a:p>
      </dgm:t>
    </dgm:pt>
    <dgm:pt modelId="{EC742CD8-FD62-4D2A-9DB9-8B5B903AEB42}" type="parTrans" cxnId="{DDD6E35C-1B33-4097-9D3A-652CC0AFE333}">
      <dgm:prSet/>
      <dgm:spPr/>
      <dgm:t>
        <a:bodyPr/>
        <a:lstStyle/>
        <a:p>
          <a:endParaRPr lang="en-US"/>
        </a:p>
      </dgm:t>
    </dgm:pt>
    <dgm:pt modelId="{CC940F87-1D2A-494A-A4B0-C45632D866FB}" type="sibTrans" cxnId="{DDD6E35C-1B33-4097-9D3A-652CC0AFE333}">
      <dgm:prSet/>
      <dgm:spPr/>
      <dgm:t>
        <a:bodyPr/>
        <a:lstStyle/>
        <a:p>
          <a:endParaRPr lang="en-US"/>
        </a:p>
      </dgm:t>
    </dgm:pt>
    <dgm:pt modelId="{FAFE7DBC-0FD4-4C36-B2BB-65381757FEAA}">
      <dgm:prSet/>
      <dgm:spPr/>
      <dgm:t>
        <a:bodyPr/>
        <a:lstStyle/>
        <a:p>
          <a:pPr>
            <a:lnSpc>
              <a:spcPct val="100000"/>
            </a:lnSpc>
          </a:pPr>
          <a:r>
            <a:rPr lang="en-US" b="0" i="0" baseline="0" dirty="0"/>
            <a:t>Enhance SEED's analytical capability for users without expert guidance</a:t>
          </a:r>
          <a:endParaRPr lang="en-US" dirty="0"/>
        </a:p>
      </dgm:t>
    </dgm:pt>
    <dgm:pt modelId="{4BE375B9-6CC1-488D-971A-279FB4991CC8}" type="parTrans" cxnId="{FBDAE4E6-B391-4F79-9702-7E99D427C7A7}">
      <dgm:prSet/>
      <dgm:spPr/>
      <dgm:t>
        <a:bodyPr/>
        <a:lstStyle/>
        <a:p>
          <a:endParaRPr lang="en-US"/>
        </a:p>
      </dgm:t>
    </dgm:pt>
    <dgm:pt modelId="{C7F6CAD3-CC02-40DC-AD78-134A02384171}" type="sibTrans" cxnId="{FBDAE4E6-B391-4F79-9702-7E99D427C7A7}">
      <dgm:prSet/>
      <dgm:spPr/>
      <dgm:t>
        <a:bodyPr/>
        <a:lstStyle/>
        <a:p>
          <a:endParaRPr lang="en-US"/>
        </a:p>
      </dgm:t>
    </dgm:pt>
    <dgm:pt modelId="{7E6D5F70-341E-4BF9-9251-0AE055DDCDE3}" type="pres">
      <dgm:prSet presAssocID="{2AFF465D-A89F-45F0-AB06-870B586AE369}" presName="root" presStyleCnt="0">
        <dgm:presLayoutVars>
          <dgm:dir/>
          <dgm:resizeHandles val="exact"/>
        </dgm:presLayoutVars>
      </dgm:prSet>
      <dgm:spPr/>
    </dgm:pt>
    <dgm:pt modelId="{5EA8B62A-4931-4083-8997-6455A7D6F450}" type="pres">
      <dgm:prSet presAssocID="{5FDC40E2-28F0-4B79-AE2E-F3B7BDE2A815}" presName="compNode" presStyleCnt="0"/>
      <dgm:spPr/>
    </dgm:pt>
    <dgm:pt modelId="{C25FD358-51FE-4B6F-B1B4-CDAB85DF070E}" type="pres">
      <dgm:prSet presAssocID="{5FDC40E2-28F0-4B79-AE2E-F3B7BDE2A815}" presName="bgRect" presStyleLbl="bgShp" presStyleIdx="0" presStyleCnt="3"/>
      <dgm:spPr/>
    </dgm:pt>
    <dgm:pt modelId="{9A7E5D08-BBA3-4590-A7AF-B4590876B252}" type="pres">
      <dgm:prSet presAssocID="{5FDC40E2-28F0-4B79-AE2E-F3B7BDE2A81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Bar chart"/>
        </a:ext>
      </dgm:extLst>
    </dgm:pt>
    <dgm:pt modelId="{BB8B23C0-6A6F-4028-8447-AD03EF9946CF}" type="pres">
      <dgm:prSet presAssocID="{5FDC40E2-28F0-4B79-AE2E-F3B7BDE2A815}" presName="spaceRect" presStyleCnt="0"/>
      <dgm:spPr/>
    </dgm:pt>
    <dgm:pt modelId="{696FC950-FCAE-4975-AE7C-50EBFF9692C5}" type="pres">
      <dgm:prSet presAssocID="{5FDC40E2-28F0-4B79-AE2E-F3B7BDE2A815}" presName="parTx" presStyleLbl="revTx" presStyleIdx="0" presStyleCnt="3">
        <dgm:presLayoutVars>
          <dgm:chMax val="0"/>
          <dgm:chPref val="0"/>
        </dgm:presLayoutVars>
      </dgm:prSet>
      <dgm:spPr/>
    </dgm:pt>
    <dgm:pt modelId="{A376C768-A254-4B7E-8AD1-26D417870F7B}" type="pres">
      <dgm:prSet presAssocID="{2E5A7F4E-7CE6-4060-9F2C-B0ADFEFA9D20}" presName="sibTrans" presStyleCnt="0"/>
      <dgm:spPr/>
    </dgm:pt>
    <dgm:pt modelId="{0BF3D517-F7DC-4F63-AF95-63489D9B4F8C}" type="pres">
      <dgm:prSet presAssocID="{39DDD185-C115-4714-A0C6-EDA483E03AC6}" presName="compNode" presStyleCnt="0"/>
      <dgm:spPr/>
    </dgm:pt>
    <dgm:pt modelId="{978EFC8C-BD90-4C63-9E32-46D08F67B327}" type="pres">
      <dgm:prSet presAssocID="{39DDD185-C115-4714-A0C6-EDA483E03AC6}" presName="bgRect" presStyleLbl="bgShp" presStyleIdx="1" presStyleCnt="3"/>
      <dgm:spPr/>
    </dgm:pt>
    <dgm:pt modelId="{DCC36742-368C-4021-BD1B-EBA2DACC9900}" type="pres">
      <dgm:prSet presAssocID="{39DDD185-C115-4714-A0C6-EDA483E03AC6}"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ock"/>
        </a:ext>
      </dgm:extLst>
    </dgm:pt>
    <dgm:pt modelId="{0C3BD570-0F87-4089-B228-9F113AC5A791}" type="pres">
      <dgm:prSet presAssocID="{39DDD185-C115-4714-A0C6-EDA483E03AC6}" presName="spaceRect" presStyleCnt="0"/>
      <dgm:spPr/>
    </dgm:pt>
    <dgm:pt modelId="{D27B6DBC-1D6D-47B0-BE79-36CF640BBFBB}" type="pres">
      <dgm:prSet presAssocID="{39DDD185-C115-4714-A0C6-EDA483E03AC6}" presName="parTx" presStyleLbl="revTx" presStyleIdx="1" presStyleCnt="3">
        <dgm:presLayoutVars>
          <dgm:chMax val="0"/>
          <dgm:chPref val="0"/>
        </dgm:presLayoutVars>
      </dgm:prSet>
      <dgm:spPr/>
    </dgm:pt>
    <dgm:pt modelId="{3AF6A51E-B1D0-4050-8152-4D2C57852BE3}" type="pres">
      <dgm:prSet presAssocID="{CC940F87-1D2A-494A-A4B0-C45632D866FB}" presName="sibTrans" presStyleCnt="0"/>
      <dgm:spPr/>
    </dgm:pt>
    <dgm:pt modelId="{9695E9DC-C9F5-4412-9356-B5ACC63F359E}" type="pres">
      <dgm:prSet presAssocID="{FAFE7DBC-0FD4-4C36-B2BB-65381757FEAA}" presName="compNode" presStyleCnt="0"/>
      <dgm:spPr/>
    </dgm:pt>
    <dgm:pt modelId="{7EEDB75E-22B7-4F2B-A180-A42E0CAEE3D0}" type="pres">
      <dgm:prSet presAssocID="{FAFE7DBC-0FD4-4C36-B2BB-65381757FEAA}" presName="bgRect" presStyleLbl="bgShp" presStyleIdx="2" presStyleCnt="3"/>
      <dgm:spPr/>
    </dgm:pt>
    <dgm:pt modelId="{9EB7E3BB-6321-496D-BD96-B99CE87377E1}" type="pres">
      <dgm:prSet presAssocID="{FAFE7DBC-0FD4-4C36-B2BB-65381757FEAA}"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Gears"/>
        </a:ext>
      </dgm:extLst>
    </dgm:pt>
    <dgm:pt modelId="{C9B589B0-2072-43BB-AAC4-7F5749BB3816}" type="pres">
      <dgm:prSet presAssocID="{FAFE7DBC-0FD4-4C36-B2BB-65381757FEAA}" presName="spaceRect" presStyleCnt="0"/>
      <dgm:spPr/>
    </dgm:pt>
    <dgm:pt modelId="{A0F0A347-9A5A-4F4D-9050-816710739B4D}" type="pres">
      <dgm:prSet presAssocID="{FAFE7DBC-0FD4-4C36-B2BB-65381757FEAA}" presName="parTx" presStyleLbl="revTx" presStyleIdx="2" presStyleCnt="3">
        <dgm:presLayoutVars>
          <dgm:chMax val="0"/>
          <dgm:chPref val="0"/>
        </dgm:presLayoutVars>
      </dgm:prSet>
      <dgm:spPr/>
    </dgm:pt>
  </dgm:ptLst>
  <dgm:cxnLst>
    <dgm:cxn modelId="{616A8738-553C-4F52-8986-725589EB01EF}" type="presOf" srcId="{FAFE7DBC-0FD4-4C36-B2BB-65381757FEAA}" destId="{A0F0A347-9A5A-4F4D-9050-816710739B4D}" srcOrd="0" destOrd="0" presId="urn:microsoft.com/office/officeart/2018/2/layout/IconVerticalSolidList"/>
    <dgm:cxn modelId="{DDD6E35C-1B33-4097-9D3A-652CC0AFE333}" srcId="{2AFF465D-A89F-45F0-AB06-870B586AE369}" destId="{39DDD185-C115-4714-A0C6-EDA483E03AC6}" srcOrd="1" destOrd="0" parTransId="{EC742CD8-FD62-4D2A-9DB9-8B5B903AEB42}" sibTransId="{CC940F87-1D2A-494A-A4B0-C45632D866FB}"/>
    <dgm:cxn modelId="{B46D84B7-89D2-43BA-868F-32B5C79EA3CA}" srcId="{2AFF465D-A89F-45F0-AB06-870B586AE369}" destId="{5FDC40E2-28F0-4B79-AE2E-F3B7BDE2A815}" srcOrd="0" destOrd="0" parTransId="{D5DC097A-386E-4F4A-8756-7AAEBD7E90B5}" sibTransId="{2E5A7F4E-7CE6-4060-9F2C-B0ADFEFA9D20}"/>
    <dgm:cxn modelId="{DBC456BD-6F0B-48DD-8F92-F1790D3C10BF}" type="presOf" srcId="{5FDC40E2-28F0-4B79-AE2E-F3B7BDE2A815}" destId="{696FC950-FCAE-4975-AE7C-50EBFF9692C5}" srcOrd="0" destOrd="0" presId="urn:microsoft.com/office/officeart/2018/2/layout/IconVerticalSolidList"/>
    <dgm:cxn modelId="{FBDAE4E6-B391-4F79-9702-7E99D427C7A7}" srcId="{2AFF465D-A89F-45F0-AB06-870B586AE369}" destId="{FAFE7DBC-0FD4-4C36-B2BB-65381757FEAA}" srcOrd="2" destOrd="0" parTransId="{4BE375B9-6CC1-488D-971A-279FB4991CC8}" sibTransId="{C7F6CAD3-CC02-40DC-AD78-134A02384171}"/>
    <dgm:cxn modelId="{212F90E7-189F-41EE-9FBB-327A5D3DFE9F}" type="presOf" srcId="{2AFF465D-A89F-45F0-AB06-870B586AE369}" destId="{7E6D5F70-341E-4BF9-9251-0AE055DDCDE3}" srcOrd="0" destOrd="0" presId="urn:microsoft.com/office/officeart/2018/2/layout/IconVerticalSolidList"/>
    <dgm:cxn modelId="{95ADECFE-D3A8-416C-A400-AECC1892E944}" type="presOf" srcId="{39DDD185-C115-4714-A0C6-EDA483E03AC6}" destId="{D27B6DBC-1D6D-47B0-BE79-36CF640BBFBB}" srcOrd="0" destOrd="0" presId="urn:microsoft.com/office/officeart/2018/2/layout/IconVerticalSolidList"/>
    <dgm:cxn modelId="{63F670F7-B859-4495-A121-59E986DFAFD0}" type="presParOf" srcId="{7E6D5F70-341E-4BF9-9251-0AE055DDCDE3}" destId="{5EA8B62A-4931-4083-8997-6455A7D6F450}" srcOrd="0" destOrd="0" presId="urn:microsoft.com/office/officeart/2018/2/layout/IconVerticalSolidList"/>
    <dgm:cxn modelId="{50886DE7-6603-432C-84ED-9E70B9066286}" type="presParOf" srcId="{5EA8B62A-4931-4083-8997-6455A7D6F450}" destId="{C25FD358-51FE-4B6F-B1B4-CDAB85DF070E}" srcOrd="0" destOrd="0" presId="urn:microsoft.com/office/officeart/2018/2/layout/IconVerticalSolidList"/>
    <dgm:cxn modelId="{50C2227C-CA3F-4F8A-BEA2-B93D2FFE01E4}" type="presParOf" srcId="{5EA8B62A-4931-4083-8997-6455A7D6F450}" destId="{9A7E5D08-BBA3-4590-A7AF-B4590876B252}" srcOrd="1" destOrd="0" presId="urn:microsoft.com/office/officeart/2018/2/layout/IconVerticalSolidList"/>
    <dgm:cxn modelId="{86A64820-826D-4FBF-BB8A-17E5A5C7AF70}" type="presParOf" srcId="{5EA8B62A-4931-4083-8997-6455A7D6F450}" destId="{BB8B23C0-6A6F-4028-8447-AD03EF9946CF}" srcOrd="2" destOrd="0" presId="urn:microsoft.com/office/officeart/2018/2/layout/IconVerticalSolidList"/>
    <dgm:cxn modelId="{D6E9688A-248B-47C5-B2C5-1BBB93671DC3}" type="presParOf" srcId="{5EA8B62A-4931-4083-8997-6455A7D6F450}" destId="{696FC950-FCAE-4975-AE7C-50EBFF9692C5}" srcOrd="3" destOrd="0" presId="urn:microsoft.com/office/officeart/2018/2/layout/IconVerticalSolidList"/>
    <dgm:cxn modelId="{B34BD2A6-8718-4C88-8EA1-0FAF3935B40F}" type="presParOf" srcId="{7E6D5F70-341E-4BF9-9251-0AE055DDCDE3}" destId="{A376C768-A254-4B7E-8AD1-26D417870F7B}" srcOrd="1" destOrd="0" presId="urn:microsoft.com/office/officeart/2018/2/layout/IconVerticalSolidList"/>
    <dgm:cxn modelId="{FBA2AF20-C62C-4F9D-8F4F-7BFF3EBE6072}" type="presParOf" srcId="{7E6D5F70-341E-4BF9-9251-0AE055DDCDE3}" destId="{0BF3D517-F7DC-4F63-AF95-63489D9B4F8C}" srcOrd="2" destOrd="0" presId="urn:microsoft.com/office/officeart/2018/2/layout/IconVerticalSolidList"/>
    <dgm:cxn modelId="{F605E245-DD5B-4980-AD74-6D6E4FEE9C94}" type="presParOf" srcId="{0BF3D517-F7DC-4F63-AF95-63489D9B4F8C}" destId="{978EFC8C-BD90-4C63-9E32-46D08F67B327}" srcOrd="0" destOrd="0" presId="urn:microsoft.com/office/officeart/2018/2/layout/IconVerticalSolidList"/>
    <dgm:cxn modelId="{B81BB869-25FC-4D54-B5B8-5772DED9B6F1}" type="presParOf" srcId="{0BF3D517-F7DC-4F63-AF95-63489D9B4F8C}" destId="{DCC36742-368C-4021-BD1B-EBA2DACC9900}" srcOrd="1" destOrd="0" presId="urn:microsoft.com/office/officeart/2018/2/layout/IconVerticalSolidList"/>
    <dgm:cxn modelId="{861D385E-976B-4507-AEA5-0B1CF02BEEB3}" type="presParOf" srcId="{0BF3D517-F7DC-4F63-AF95-63489D9B4F8C}" destId="{0C3BD570-0F87-4089-B228-9F113AC5A791}" srcOrd="2" destOrd="0" presId="urn:microsoft.com/office/officeart/2018/2/layout/IconVerticalSolidList"/>
    <dgm:cxn modelId="{FC6F70C9-485B-4101-B937-AAD669228D4E}" type="presParOf" srcId="{0BF3D517-F7DC-4F63-AF95-63489D9B4F8C}" destId="{D27B6DBC-1D6D-47B0-BE79-36CF640BBFBB}" srcOrd="3" destOrd="0" presId="urn:microsoft.com/office/officeart/2018/2/layout/IconVerticalSolidList"/>
    <dgm:cxn modelId="{46AF2182-77A7-4DD1-B480-EDECD45EC226}" type="presParOf" srcId="{7E6D5F70-341E-4BF9-9251-0AE055DDCDE3}" destId="{3AF6A51E-B1D0-4050-8152-4D2C57852BE3}" srcOrd="3" destOrd="0" presId="urn:microsoft.com/office/officeart/2018/2/layout/IconVerticalSolidList"/>
    <dgm:cxn modelId="{E8BEA8B4-9AB3-4987-AC42-345FC68DC40D}" type="presParOf" srcId="{7E6D5F70-341E-4BF9-9251-0AE055DDCDE3}" destId="{9695E9DC-C9F5-4412-9356-B5ACC63F359E}" srcOrd="4" destOrd="0" presId="urn:microsoft.com/office/officeart/2018/2/layout/IconVerticalSolidList"/>
    <dgm:cxn modelId="{4AF5FBC4-9E15-44AC-AB28-BFFB73B0C237}" type="presParOf" srcId="{9695E9DC-C9F5-4412-9356-B5ACC63F359E}" destId="{7EEDB75E-22B7-4F2B-A180-A42E0CAEE3D0}" srcOrd="0" destOrd="0" presId="urn:microsoft.com/office/officeart/2018/2/layout/IconVerticalSolidList"/>
    <dgm:cxn modelId="{A08CEFDF-26D2-464D-A708-4337FF7BBE93}" type="presParOf" srcId="{9695E9DC-C9F5-4412-9356-B5ACC63F359E}" destId="{9EB7E3BB-6321-496D-BD96-B99CE87377E1}" srcOrd="1" destOrd="0" presId="urn:microsoft.com/office/officeart/2018/2/layout/IconVerticalSolidList"/>
    <dgm:cxn modelId="{C6853F31-FD95-4E6E-AB42-7FBA77DB9742}" type="presParOf" srcId="{9695E9DC-C9F5-4412-9356-B5ACC63F359E}" destId="{C9B589B0-2072-43BB-AAC4-7F5749BB3816}" srcOrd="2" destOrd="0" presId="urn:microsoft.com/office/officeart/2018/2/layout/IconVerticalSolidList"/>
    <dgm:cxn modelId="{48BEB490-585C-40CD-81CE-7A4F352F1F50}" type="presParOf" srcId="{9695E9DC-C9F5-4412-9356-B5ACC63F359E}" destId="{A0F0A347-9A5A-4F4D-9050-816710739B4D}"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5FD358-51FE-4B6F-B1B4-CDAB85DF070E}">
      <dsp:nvSpPr>
        <dsp:cNvPr id="0" name=""/>
        <dsp:cNvSpPr/>
      </dsp:nvSpPr>
      <dsp:spPr>
        <a:xfrm>
          <a:off x="0" y="456"/>
          <a:ext cx="8746524" cy="10673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A7E5D08-BBA3-4590-A7AF-B4590876B252}">
      <dsp:nvSpPr>
        <dsp:cNvPr id="0" name=""/>
        <dsp:cNvSpPr/>
      </dsp:nvSpPr>
      <dsp:spPr>
        <a:xfrm>
          <a:off x="322861" y="240601"/>
          <a:ext cx="587021" cy="58702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6FC950-FCAE-4975-AE7C-50EBFF9692C5}">
      <dsp:nvSpPr>
        <dsp:cNvPr id="0" name=""/>
        <dsp:cNvSpPr/>
      </dsp:nvSpPr>
      <dsp:spPr>
        <a:xfrm>
          <a:off x="1232745" y="456"/>
          <a:ext cx="7513778" cy="1067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57" tIns="112957" rIns="112957" bIns="112957" numCol="1" spcCol="1270" anchor="ctr" anchorCtr="0">
          <a:noAutofit/>
        </a:bodyPr>
        <a:lstStyle/>
        <a:p>
          <a:pPr marL="0" lvl="0" indent="0" algn="l" defTabSz="1111250">
            <a:lnSpc>
              <a:spcPct val="100000"/>
            </a:lnSpc>
            <a:spcBef>
              <a:spcPct val="0"/>
            </a:spcBef>
            <a:spcAft>
              <a:spcPct val="35000"/>
            </a:spcAft>
            <a:buNone/>
          </a:pPr>
          <a:r>
            <a:rPr lang="en-US" sz="2500" b="0" i="0" kern="1200" baseline="0" dirty="0"/>
            <a:t>Enable intelligent querying and tagging of building data via LLM usage</a:t>
          </a:r>
          <a:endParaRPr lang="en-US" sz="2500" kern="1200" dirty="0"/>
        </a:p>
      </dsp:txBody>
      <dsp:txXfrm>
        <a:off x="1232745" y="456"/>
        <a:ext cx="7513778" cy="1067311"/>
      </dsp:txXfrm>
    </dsp:sp>
    <dsp:sp modelId="{978EFC8C-BD90-4C63-9E32-46D08F67B327}">
      <dsp:nvSpPr>
        <dsp:cNvPr id="0" name=""/>
        <dsp:cNvSpPr/>
      </dsp:nvSpPr>
      <dsp:spPr>
        <a:xfrm>
          <a:off x="0" y="1334596"/>
          <a:ext cx="8746524" cy="10673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C36742-368C-4021-BD1B-EBA2DACC9900}">
      <dsp:nvSpPr>
        <dsp:cNvPr id="0" name=""/>
        <dsp:cNvSpPr/>
      </dsp:nvSpPr>
      <dsp:spPr>
        <a:xfrm>
          <a:off x="322861" y="1574741"/>
          <a:ext cx="587021" cy="58702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27B6DBC-1D6D-47B0-BE79-36CF640BBFBB}">
      <dsp:nvSpPr>
        <dsp:cNvPr id="0" name=""/>
        <dsp:cNvSpPr/>
      </dsp:nvSpPr>
      <dsp:spPr>
        <a:xfrm>
          <a:off x="1232745" y="1334596"/>
          <a:ext cx="7513778" cy="1067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57" tIns="112957" rIns="112957" bIns="112957" numCol="1" spcCol="1270" anchor="ctr" anchorCtr="0">
          <a:noAutofit/>
        </a:bodyPr>
        <a:lstStyle/>
        <a:p>
          <a:pPr marL="0" lvl="0" indent="0" algn="l" defTabSz="1111250">
            <a:lnSpc>
              <a:spcPct val="100000"/>
            </a:lnSpc>
            <a:spcBef>
              <a:spcPct val="0"/>
            </a:spcBef>
            <a:spcAft>
              <a:spcPct val="35000"/>
            </a:spcAft>
            <a:buNone/>
          </a:pPr>
          <a:r>
            <a:rPr lang="en-US" sz="2500" b="0" i="0" kern="1200" baseline="0" dirty="0"/>
            <a:t>Maintain data security, both within and outside of SEED</a:t>
          </a:r>
          <a:endParaRPr lang="en-US" sz="2500" kern="1200" dirty="0"/>
        </a:p>
      </dsp:txBody>
      <dsp:txXfrm>
        <a:off x="1232745" y="1334596"/>
        <a:ext cx="7513778" cy="1067311"/>
      </dsp:txXfrm>
    </dsp:sp>
    <dsp:sp modelId="{7EEDB75E-22B7-4F2B-A180-A42E0CAEE3D0}">
      <dsp:nvSpPr>
        <dsp:cNvPr id="0" name=""/>
        <dsp:cNvSpPr/>
      </dsp:nvSpPr>
      <dsp:spPr>
        <a:xfrm>
          <a:off x="0" y="2668735"/>
          <a:ext cx="8746524" cy="1067311"/>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EB7E3BB-6321-496D-BD96-B99CE87377E1}">
      <dsp:nvSpPr>
        <dsp:cNvPr id="0" name=""/>
        <dsp:cNvSpPr/>
      </dsp:nvSpPr>
      <dsp:spPr>
        <a:xfrm>
          <a:off x="322861" y="2908881"/>
          <a:ext cx="587021" cy="58702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0F0A347-9A5A-4F4D-9050-816710739B4D}">
      <dsp:nvSpPr>
        <dsp:cNvPr id="0" name=""/>
        <dsp:cNvSpPr/>
      </dsp:nvSpPr>
      <dsp:spPr>
        <a:xfrm>
          <a:off x="1232745" y="2668735"/>
          <a:ext cx="7513778" cy="106731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2957" tIns="112957" rIns="112957" bIns="112957" numCol="1" spcCol="1270" anchor="ctr" anchorCtr="0">
          <a:noAutofit/>
        </a:bodyPr>
        <a:lstStyle/>
        <a:p>
          <a:pPr marL="0" lvl="0" indent="0" algn="l" defTabSz="1111250">
            <a:lnSpc>
              <a:spcPct val="100000"/>
            </a:lnSpc>
            <a:spcBef>
              <a:spcPct val="0"/>
            </a:spcBef>
            <a:spcAft>
              <a:spcPct val="35000"/>
            </a:spcAft>
            <a:buNone/>
          </a:pPr>
          <a:r>
            <a:rPr lang="en-US" sz="2500" b="0" i="0" kern="1200" baseline="0" dirty="0"/>
            <a:t>Enhance SEED's analytical capability for users without expert guidance</a:t>
          </a:r>
          <a:endParaRPr lang="en-US" sz="2500" kern="1200" dirty="0"/>
        </a:p>
      </dsp:txBody>
      <dsp:txXfrm>
        <a:off x="1232745" y="2668735"/>
        <a:ext cx="7513778" cy="1067311"/>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1D01C0-8A1F-41A6-BE01-ECBC707EC6B8}" type="datetimeFigureOut">
              <a:rPr lang="en-US" smtClean="0"/>
              <a:t>8/12/2025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C0D4F6-9696-406B-A3D9-1A93CE4C2520}" type="slidenum">
              <a:rPr lang="en-US" smtClean="0"/>
              <a:t>‹#›</a:t>
            </a:fld>
            <a:endParaRPr lang="en-US"/>
          </a:p>
        </p:txBody>
      </p:sp>
    </p:spTree>
    <p:extLst>
      <p:ext uri="{BB962C8B-B14F-4D97-AF65-F5344CB8AC3E}">
        <p14:creationId xmlns:p14="http://schemas.microsoft.com/office/powerpoint/2010/main" val="4049124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C0D4F6-9696-406B-A3D9-1A93CE4C2520}" type="slidenum">
              <a:rPr lang="en-US" smtClean="0"/>
              <a:t>1</a:t>
            </a:fld>
            <a:endParaRPr lang="en-US"/>
          </a:p>
        </p:txBody>
      </p:sp>
    </p:spTree>
    <p:extLst>
      <p:ext uri="{BB962C8B-B14F-4D97-AF65-F5344CB8AC3E}">
        <p14:creationId xmlns:p14="http://schemas.microsoft.com/office/powerpoint/2010/main" val="2750190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5C0D4F6-9696-406B-A3D9-1A93CE4C2520}" type="slidenum">
              <a:rPr lang="en-US" smtClean="0"/>
              <a:t>3</a:t>
            </a:fld>
            <a:endParaRPr lang="en-US"/>
          </a:p>
        </p:txBody>
      </p:sp>
    </p:spTree>
    <p:extLst>
      <p:ext uri="{BB962C8B-B14F-4D97-AF65-F5344CB8AC3E}">
        <p14:creationId xmlns:p14="http://schemas.microsoft.com/office/powerpoint/2010/main" val="1493647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3.sv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Master" Target="../slideMasters/slideMaster2.xml"/><Relationship Id="rId4" Type="http://schemas.openxmlformats.org/officeDocument/2006/relationships/image" Target="../media/image16.sv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4D64F-9366-71BB-C8CE-7F43DB07816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2580358-8D82-93FB-21BA-C439AA5C4C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8F10858-5745-11E2-982D-9C3FDC0FD248}"/>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5" name="Footer Placeholder 4">
            <a:extLst>
              <a:ext uri="{FF2B5EF4-FFF2-40B4-BE49-F238E27FC236}">
                <a16:creationId xmlns:a16="http://schemas.microsoft.com/office/drawing/2014/main" id="{EDF16AEA-345C-12C6-A288-4FF0041D8E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40FD1A0-B1BF-9079-91DB-F37DB26F01F6}"/>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3161832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3AF29-1E9F-D0B9-84B6-48EEE568BE2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63B9091-681C-314D-EE17-1D035AADA3E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1497B5-A265-AD17-13FA-C2919733A010}"/>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5" name="Footer Placeholder 4">
            <a:extLst>
              <a:ext uri="{FF2B5EF4-FFF2-40B4-BE49-F238E27FC236}">
                <a16:creationId xmlns:a16="http://schemas.microsoft.com/office/drawing/2014/main" id="{646340A4-7749-20A2-0B09-9FA6077EE0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654C7B-D379-26D8-03A4-1DF6257C5129}"/>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24790761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0B3F47E-044F-1201-479A-DCA0F476CED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2166034-C0FB-105F-829E-B0536EA8528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EE032E-BB4F-4BBD-FE67-B5C270AFD59B}"/>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5" name="Footer Placeholder 4">
            <a:extLst>
              <a:ext uri="{FF2B5EF4-FFF2-40B4-BE49-F238E27FC236}">
                <a16:creationId xmlns:a16="http://schemas.microsoft.com/office/drawing/2014/main" id="{DCF4A066-D565-5E21-4A69-785FD70C03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86DBA-9925-7288-80CF-8B3FCBF3DA43}"/>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2994714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63" b="63"/>
          <a:stretch/>
        </p:blipFill>
        <p:spPr>
          <a:xfrm>
            <a:off x="1" y="0"/>
            <a:ext cx="12207463"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pic>
        <p:nvPicPr>
          <p:cNvPr id="2" name="Picture 2">
            <a:extLst>
              <a:ext uri="{FF2B5EF4-FFF2-40B4-BE49-F238E27FC236}">
                <a16:creationId xmlns:a16="http://schemas.microsoft.com/office/drawing/2014/main" id="{F93AB89C-DC5B-9AA5-2CAF-6455EAA99CA7}"/>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3" name="Title 2">
            <a:extLst>
              <a:ext uri="{FF2B5EF4-FFF2-40B4-BE49-F238E27FC236}">
                <a16:creationId xmlns:a16="http://schemas.microsoft.com/office/drawing/2014/main" id="{A9E0E841-C082-FDB1-7308-3103FDB06DFE}"/>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2403916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Simple">
    <p:spTree>
      <p:nvGrpSpPr>
        <p:cNvPr id="1" name=""/>
        <p:cNvGrpSpPr/>
        <p:nvPr/>
      </p:nvGrpSpPr>
      <p:grpSpPr>
        <a:xfrm>
          <a:off x="0" y="0"/>
          <a:ext cx="0" cy="0"/>
          <a:chOff x="0" y="0"/>
          <a:chExt cx="0" cy="0"/>
        </a:xfrm>
      </p:grpSpPr>
      <p:cxnSp>
        <p:nvCxnSpPr>
          <p:cNvPr id="10" name="Straight Connector 9"/>
          <p:cNvCxnSpPr/>
          <p:nvPr/>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15" name="Text Placeholder 14"/>
          <p:cNvSpPr>
            <a:spLocks noGrp="1"/>
          </p:cNvSpPr>
          <p:nvPr>
            <p:ph type="body" sz="quarter" idx="11" hasCustomPrompt="1"/>
          </p:nvPr>
        </p:nvSpPr>
        <p:spPr>
          <a:xfrm>
            <a:off x="5104104" y="3976996"/>
            <a:ext cx="5642213" cy="1644083"/>
          </a:xfrm>
        </p:spPr>
        <p:txBody>
          <a:bodyPr lIns="0" tIns="0" rIns="0" bIns="0">
            <a:noAutofit/>
          </a:bodyPr>
          <a:lstStyle>
            <a:lvl1pPr marL="0" indent="0">
              <a:lnSpc>
                <a:spcPct val="85000"/>
              </a:lnSpc>
              <a:spcBef>
                <a:spcPts val="0"/>
              </a:spcBef>
              <a:spcAft>
                <a:spcPts val="667"/>
              </a:spcAft>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3" name="Title 2">
            <a:extLst>
              <a:ext uri="{FF2B5EF4-FFF2-40B4-BE49-F238E27FC236}">
                <a16:creationId xmlns:a16="http://schemas.microsoft.com/office/drawing/2014/main" id="{08A96CAC-91CB-46A4-B549-F63ACBD978EF}"/>
              </a:ext>
            </a:extLst>
          </p:cNvPr>
          <p:cNvSpPr>
            <a:spLocks noGrp="1"/>
          </p:cNvSpPr>
          <p:nvPr>
            <p:ph type="title" hasCustomPrompt="1"/>
          </p:nvPr>
        </p:nvSpPr>
        <p:spPr>
          <a:xfrm>
            <a:off x="5119808" y="1637414"/>
            <a:ext cx="5626509" cy="1879817"/>
          </a:xfrm>
          <a:noFill/>
        </p:spPr>
        <p:txBody>
          <a:bodyPr lIns="0" tIns="0" rIns="0" bIns="0" anchor="b" anchorCtr="0"/>
          <a:lstStyle>
            <a:lvl1pPr algn="l">
              <a:lnSpc>
                <a:spcPct val="90000"/>
              </a:lnSpc>
              <a:defRPr>
                <a:solidFill>
                  <a:schemeClr val="tx1"/>
                </a:solidFill>
              </a:defRPr>
            </a:lvl1pPr>
          </a:lstStyle>
          <a:p>
            <a:pPr lvl="0"/>
            <a:r>
              <a:rPr lang="en-US" dirty="0"/>
              <a:t>Title</a:t>
            </a:r>
          </a:p>
        </p:txBody>
      </p:sp>
      <p:pic>
        <p:nvPicPr>
          <p:cNvPr id="4" name="Picture 2">
            <a:extLst>
              <a:ext uri="{FF2B5EF4-FFF2-40B4-BE49-F238E27FC236}">
                <a16:creationId xmlns:a16="http://schemas.microsoft.com/office/drawing/2014/main" id="{BFC5AD11-BC49-5C83-0131-44603CA972EA}"/>
              </a:ext>
            </a:extLst>
          </p:cNvPr>
          <p:cNvPicPr>
            <a:picLocks noChangeAspect="1"/>
          </p:cNvPicPr>
          <p:nvPr/>
        </p:nvPicPr>
        <p:blipFill>
          <a:blip r:embed="rId2">
            <a:extLst>
              <a:ext uri="{96DAC541-7B7A-43D3-8B79-37D633B846F1}">
                <asvg:svgBlip xmlns:asvg="http://schemas.microsoft.com/office/drawing/2016/SVG/main" r:embed="rId3"/>
              </a:ext>
            </a:extLst>
          </a:blip>
          <a:srcRect t="1027" b="1027"/>
          <a:stretch/>
        </p:blipFill>
        <p:spPr>
          <a:xfrm>
            <a:off x="629636" y="1"/>
            <a:ext cx="3102825" cy="1287764"/>
          </a:xfrm>
          <a:prstGeom prst="rect">
            <a:avLst/>
          </a:prstGeom>
        </p:spPr>
      </p:pic>
      <p:cxnSp>
        <p:nvCxnSpPr>
          <p:cNvPr id="2" name="Straight Connector 1">
            <a:extLst>
              <a:ext uri="{FF2B5EF4-FFF2-40B4-BE49-F238E27FC236}">
                <a16:creationId xmlns:a16="http://schemas.microsoft.com/office/drawing/2014/main" id="{42818E58-17F3-DF2A-F0FF-09B341CB22D7}"/>
              </a:ext>
            </a:extLst>
          </p:cNvPr>
          <p:cNvCxnSpPr/>
          <p:nvPr userDrawn="1"/>
        </p:nvCxnSpPr>
        <p:spPr>
          <a:xfrm>
            <a:off x="5119809" y="3707711"/>
            <a:ext cx="5625684" cy="0"/>
          </a:xfrm>
          <a:prstGeom prst="line">
            <a:avLst/>
          </a:prstGeom>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176785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Full Photo 1">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1CEB93-B319-4B7C-A580-74D0269E1C4B}"/>
              </a:ext>
            </a:extLst>
          </p:cNvPr>
          <p:cNvPicPr>
            <a:picLocks noChangeAspect="1"/>
          </p:cNvPicPr>
          <p:nvPr userDrawn="1"/>
        </p:nvPicPr>
        <p:blipFill>
          <a:blip r:embed="rId2"/>
          <a:srcRect l="80" r="80"/>
          <a:stretch/>
        </p:blipFill>
        <p:spPr>
          <a:xfrm>
            <a:off x="0" y="1"/>
            <a:ext cx="12192000" cy="6858001"/>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BD30BCCF-CBC7-5646-AFBB-E99D6B7D4D8F}"/>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ln>
                  <a:noFill/>
                </a:ln>
                <a:solidFill>
                  <a:schemeClr val="bg1"/>
                </a:solidFill>
                <a:effectLst>
                  <a:outerShdw blurRad="139700" dir="5400000" algn="t" rotWithShape="0">
                    <a:prstClr val="black"/>
                  </a:outerShdw>
                </a:effectLst>
              </a:rPr>
              <a:t>Photo by Josh Bauer, NREL 61725</a:t>
            </a:r>
          </a:p>
        </p:txBody>
      </p:sp>
      <p:pic>
        <p:nvPicPr>
          <p:cNvPr id="7" name="Picture 2">
            <a:extLst>
              <a:ext uri="{FF2B5EF4-FFF2-40B4-BE49-F238E27FC236}">
                <a16:creationId xmlns:a16="http://schemas.microsoft.com/office/drawing/2014/main" id="{6B794AA9-CAEE-E090-6B7A-366F4E70DA0D}"/>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2" name="Title 2">
            <a:extLst>
              <a:ext uri="{FF2B5EF4-FFF2-40B4-BE49-F238E27FC236}">
                <a16:creationId xmlns:a16="http://schemas.microsoft.com/office/drawing/2014/main" id="{E4956AFC-5E5E-77C3-5B7C-A4FADA40D929}"/>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1352737350"/>
      </p:ext>
    </p:extLst>
  </p:cSld>
  <p:clrMapOvr>
    <a:masterClrMapping/>
  </p:clrMapOvr>
  <p:extLst>
    <p:ext uri="{DCECCB84-F9BA-43D5-87BE-67443E8EF086}">
      <p15:sldGuideLst xmlns:p15="http://schemas.microsoft.com/office/powerpoint/2012/main">
        <p15:guide id="1" orient="horz" pos="3036">
          <p15:clr>
            <a:srgbClr val="FBAE40"/>
          </p15:clr>
        </p15:guide>
        <p15:guide id="2" pos="288">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57" b="57"/>
          <a:stretch/>
        </p:blipFill>
        <p:spPr>
          <a:xfrm>
            <a:off x="1" y="0"/>
            <a:ext cx="12207463"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ln>
                  <a:noFill/>
                </a:ln>
                <a:solidFill>
                  <a:schemeClr val="bg1"/>
                </a:solidFill>
                <a:effectLst>
                  <a:outerShdw blurRad="139700" dir="5400000" algn="t" rotWithShape="0">
                    <a:prstClr val="black"/>
                  </a:outerShdw>
                </a:effectLst>
              </a:rPr>
              <a:t>Photo by Josh Bauer / Bryan Bechtold, NREL 82067</a:t>
            </a:r>
          </a:p>
        </p:txBody>
      </p:sp>
      <p:pic>
        <p:nvPicPr>
          <p:cNvPr id="6" name="Picture 2">
            <a:extLst>
              <a:ext uri="{FF2B5EF4-FFF2-40B4-BE49-F238E27FC236}">
                <a16:creationId xmlns:a16="http://schemas.microsoft.com/office/drawing/2014/main" id="{51EA4B32-5652-4E12-AE40-EDD70AE8A0E2}"/>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2" name="Title 2">
            <a:extLst>
              <a:ext uri="{FF2B5EF4-FFF2-40B4-BE49-F238E27FC236}">
                <a16:creationId xmlns:a16="http://schemas.microsoft.com/office/drawing/2014/main" id="{6E632DF7-65A0-2C71-3695-FEEA5CED7B69}"/>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1758987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Full Photo 3">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B3AA24C-5AAC-2848-838E-F2528852E939}"/>
              </a:ext>
            </a:extLst>
          </p:cNvPr>
          <p:cNvPicPr>
            <a:picLocks noChangeAspect="1"/>
          </p:cNvPicPr>
          <p:nvPr userDrawn="1"/>
        </p:nvPicPr>
        <p:blipFill>
          <a:blip r:embed="rId2"/>
          <a:srcRect l="6" r="6"/>
          <a:stretch/>
        </p:blipFill>
        <p:spPr>
          <a:xfrm>
            <a:off x="0" y="0"/>
            <a:ext cx="12192000"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11" name="TextBox 10">
            <a:extLst>
              <a:ext uri="{FF2B5EF4-FFF2-40B4-BE49-F238E27FC236}">
                <a16:creationId xmlns:a16="http://schemas.microsoft.com/office/drawing/2014/main" id="{02A26CA5-C27A-41A2-8DC4-F68584DE36EE}"/>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solidFill>
                  <a:schemeClr val="tx1">
                    <a:lumMod val="20000"/>
                    <a:lumOff val="80000"/>
                  </a:schemeClr>
                </a:solidFill>
              </a:rPr>
              <a:t>Photo by Molly Rettig, NREL 68829</a:t>
            </a:r>
          </a:p>
        </p:txBody>
      </p:sp>
      <p:pic>
        <p:nvPicPr>
          <p:cNvPr id="2" name="Picture 2">
            <a:extLst>
              <a:ext uri="{FF2B5EF4-FFF2-40B4-BE49-F238E27FC236}">
                <a16:creationId xmlns:a16="http://schemas.microsoft.com/office/drawing/2014/main" id="{EA070A1D-6B6A-9F9C-8D46-B6E4305960F2}"/>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3" name="Title 2">
            <a:extLst>
              <a:ext uri="{FF2B5EF4-FFF2-40B4-BE49-F238E27FC236}">
                <a16:creationId xmlns:a16="http://schemas.microsoft.com/office/drawing/2014/main" id="{FAFA96E0-4B7D-90E1-2C46-E74A7EFE47C5}"/>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410040917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4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57" b="57"/>
          <a:stretch/>
        </p:blipFill>
        <p:spPr>
          <a:xfrm>
            <a:off x="1" y="0"/>
            <a:ext cx="12207463"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ln>
                  <a:noFill/>
                </a:ln>
                <a:solidFill>
                  <a:schemeClr val="bg1"/>
                </a:solidFill>
                <a:effectLst>
                  <a:outerShdw blurRad="139700" dir="5400000" algn="t" rotWithShape="0">
                    <a:prstClr val="black"/>
                  </a:outerShdw>
                </a:effectLst>
              </a:rPr>
              <a:t>Visualization from the NREL Insight Center</a:t>
            </a:r>
          </a:p>
        </p:txBody>
      </p:sp>
      <p:pic>
        <p:nvPicPr>
          <p:cNvPr id="2" name="Picture 2">
            <a:extLst>
              <a:ext uri="{FF2B5EF4-FFF2-40B4-BE49-F238E27FC236}">
                <a16:creationId xmlns:a16="http://schemas.microsoft.com/office/drawing/2014/main" id="{01DD0E68-E797-4873-A8E8-CA7E7BCF7FC6}"/>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3" name="Title 2">
            <a:extLst>
              <a:ext uri="{FF2B5EF4-FFF2-40B4-BE49-F238E27FC236}">
                <a16:creationId xmlns:a16="http://schemas.microsoft.com/office/drawing/2014/main" id="{8E905E79-3C97-D230-9C6A-2B9E7B88989E}"/>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21946249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57" b="57"/>
          <a:stretch/>
        </p:blipFill>
        <p:spPr>
          <a:xfrm>
            <a:off x="1" y="0"/>
            <a:ext cx="12207463"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solidFill>
                  <a:schemeClr val="tx1">
                    <a:lumMod val="20000"/>
                    <a:lumOff val="80000"/>
                  </a:schemeClr>
                </a:solidFill>
              </a:rPr>
              <a:t>Visualization from the NREL Insight Center</a:t>
            </a:r>
          </a:p>
        </p:txBody>
      </p:sp>
      <p:pic>
        <p:nvPicPr>
          <p:cNvPr id="2" name="Picture 2">
            <a:extLst>
              <a:ext uri="{FF2B5EF4-FFF2-40B4-BE49-F238E27FC236}">
                <a16:creationId xmlns:a16="http://schemas.microsoft.com/office/drawing/2014/main" id="{5B82635C-F33B-A769-B37A-A887C99B3581}"/>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3" name="Title 2">
            <a:extLst>
              <a:ext uri="{FF2B5EF4-FFF2-40B4-BE49-F238E27FC236}">
                <a16:creationId xmlns:a16="http://schemas.microsoft.com/office/drawing/2014/main" id="{D3CB9990-BC08-51A3-07B8-83D632274970}"/>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3128854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6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57" b="57"/>
          <a:stretch/>
        </p:blipFill>
        <p:spPr>
          <a:xfrm>
            <a:off x="1" y="0"/>
            <a:ext cx="12207463"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ln>
                  <a:noFill/>
                </a:ln>
                <a:solidFill>
                  <a:schemeClr val="bg1"/>
                </a:solidFill>
                <a:effectLst>
                  <a:outerShdw blurRad="139700" dir="5400000" algn="t" rotWithShape="0">
                    <a:prstClr val="black"/>
                  </a:outerShdw>
                </a:effectLst>
              </a:rPr>
              <a:t>Photo by Dennis Schroeder, NREL 51331</a:t>
            </a:r>
          </a:p>
        </p:txBody>
      </p:sp>
      <p:pic>
        <p:nvPicPr>
          <p:cNvPr id="2" name="Picture 2">
            <a:extLst>
              <a:ext uri="{FF2B5EF4-FFF2-40B4-BE49-F238E27FC236}">
                <a16:creationId xmlns:a16="http://schemas.microsoft.com/office/drawing/2014/main" id="{61FDACC3-9DAC-1757-1C92-AE55D668A536}"/>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3" name="Title 2">
            <a:extLst>
              <a:ext uri="{FF2B5EF4-FFF2-40B4-BE49-F238E27FC236}">
                <a16:creationId xmlns:a16="http://schemas.microsoft.com/office/drawing/2014/main" id="{282B8B59-68CD-DB3A-DC81-F16477BF9AD7}"/>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2635804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668DDD-946D-1ABA-ECF5-084E1863F3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BE196B2-A461-8936-91C9-6BE71CD7687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F7A679-A406-4171-B562-D57F48329E77}"/>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5" name="Footer Placeholder 4">
            <a:extLst>
              <a:ext uri="{FF2B5EF4-FFF2-40B4-BE49-F238E27FC236}">
                <a16:creationId xmlns:a16="http://schemas.microsoft.com/office/drawing/2014/main" id="{6E537AC4-BC8C-7C68-F79D-A2F4D7DFFA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1261FA-42C7-51E5-8B38-9E19B2CBA8BA}"/>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12913753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Full Photo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6F3D87-C3BA-374C-A5C4-61C54BBBB065}"/>
              </a:ext>
            </a:extLst>
          </p:cNvPr>
          <p:cNvPicPr>
            <a:picLocks noChangeAspect="1"/>
          </p:cNvPicPr>
          <p:nvPr userDrawn="1"/>
        </p:nvPicPr>
        <p:blipFill>
          <a:blip r:embed="rId2"/>
          <a:srcRect/>
          <a:stretch/>
        </p:blipFill>
        <p:spPr>
          <a:xfrm>
            <a:off x="1" y="0"/>
            <a:ext cx="12192000"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5D50BFA-B1F7-4C9D-9C22-4C028B73506D}"/>
              </a:ext>
            </a:extLst>
          </p:cNvPr>
          <p:cNvSpPr txBox="1"/>
          <p:nvPr userDrawn="1"/>
        </p:nvSpPr>
        <p:spPr>
          <a:xfrm>
            <a:off x="623273" y="6441283"/>
            <a:ext cx="2791327" cy="266740"/>
          </a:xfrm>
          <a:prstGeom prst="rect">
            <a:avLst/>
          </a:prstGeom>
          <a:noFill/>
          <a:effectLst/>
        </p:spPr>
        <p:txBody>
          <a:bodyPr wrap="square" lIns="0" tIns="0" rIns="0" bIns="0" rtlCol="0">
            <a:noAutofit/>
          </a:bodyPr>
          <a:lstStyle/>
          <a:p>
            <a:r>
              <a:rPr lang="en-US" sz="800" i="1" dirty="0">
                <a:solidFill>
                  <a:schemeClr val="tx1">
                    <a:lumMod val="20000"/>
                    <a:lumOff val="80000"/>
                  </a:schemeClr>
                </a:solidFill>
              </a:rPr>
              <a:t>Photo by Joe DelNero, NREL 85390</a:t>
            </a:r>
          </a:p>
        </p:txBody>
      </p:sp>
      <p:pic>
        <p:nvPicPr>
          <p:cNvPr id="6" name="Picture 2">
            <a:extLst>
              <a:ext uri="{FF2B5EF4-FFF2-40B4-BE49-F238E27FC236}">
                <a16:creationId xmlns:a16="http://schemas.microsoft.com/office/drawing/2014/main" id="{A508B205-F847-EE5B-E801-7B3D1B1F2AB6}"/>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2" name="Title 2">
            <a:extLst>
              <a:ext uri="{FF2B5EF4-FFF2-40B4-BE49-F238E27FC236}">
                <a16:creationId xmlns:a16="http://schemas.microsoft.com/office/drawing/2014/main" id="{E3F30F24-7AD0-D698-3D81-5A6C94993F52}"/>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37659997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le Slide - Full Photo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62CAC66-5156-3CA6-488C-3A45FB2330B8}"/>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ln>
                  <a:noFill/>
                </a:ln>
                <a:solidFill>
                  <a:schemeClr val="bg1"/>
                </a:solidFill>
                <a:effectLst>
                  <a:outerShdw blurRad="139700" dir="5400000" algn="t" rotWithShape="0">
                    <a:prstClr val="black"/>
                  </a:outerShdw>
                </a:effectLst>
              </a:rPr>
              <a:t>Photo by Agata Bogucka, NREL 91683</a:t>
            </a:r>
          </a:p>
        </p:txBody>
      </p:sp>
      <p:pic>
        <p:nvPicPr>
          <p:cNvPr id="4" name="Picture 2">
            <a:extLst>
              <a:ext uri="{FF2B5EF4-FFF2-40B4-BE49-F238E27FC236}">
                <a16:creationId xmlns:a16="http://schemas.microsoft.com/office/drawing/2014/main" id="{05F34A66-C966-72B6-1891-65CE5A6AA2E4}"/>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2" name="Title 2">
            <a:extLst>
              <a:ext uri="{FF2B5EF4-FFF2-40B4-BE49-F238E27FC236}">
                <a16:creationId xmlns:a16="http://schemas.microsoft.com/office/drawing/2014/main" id="{D6EB1362-0AD9-6185-E51A-6EE2E57E8C5D}"/>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3295028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57" b="57"/>
          <a:stretch/>
        </p:blipFill>
        <p:spPr>
          <a:xfrm>
            <a:off x="1" y="0"/>
            <a:ext cx="12207463"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ln>
                  <a:noFill/>
                </a:ln>
                <a:solidFill>
                  <a:schemeClr val="bg1"/>
                </a:solidFill>
                <a:effectLst>
                  <a:outerShdw blurRad="139700" dir="5400000" algn="t" rotWithShape="0">
                    <a:prstClr val="black"/>
                  </a:outerShdw>
                </a:effectLst>
              </a:rPr>
              <a:t>Photo by Werner Slocum, NREL 67842</a:t>
            </a:r>
          </a:p>
        </p:txBody>
      </p:sp>
      <p:pic>
        <p:nvPicPr>
          <p:cNvPr id="2" name="Picture 2">
            <a:extLst>
              <a:ext uri="{FF2B5EF4-FFF2-40B4-BE49-F238E27FC236}">
                <a16:creationId xmlns:a16="http://schemas.microsoft.com/office/drawing/2014/main" id="{F93AB89C-DC5B-9AA5-2CAF-6455EAA99CA7}"/>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3" name="Title 2">
            <a:extLst>
              <a:ext uri="{FF2B5EF4-FFF2-40B4-BE49-F238E27FC236}">
                <a16:creationId xmlns:a16="http://schemas.microsoft.com/office/drawing/2014/main" id="{AA18942D-CBB6-B8BC-119C-893F3E608487}"/>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233548792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63" b="63"/>
          <a:stretch/>
        </p:blipFill>
        <p:spPr>
          <a:xfrm>
            <a:off x="1" y="0"/>
            <a:ext cx="12207463"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pic>
        <p:nvPicPr>
          <p:cNvPr id="2" name="Picture 2">
            <a:extLst>
              <a:ext uri="{FF2B5EF4-FFF2-40B4-BE49-F238E27FC236}">
                <a16:creationId xmlns:a16="http://schemas.microsoft.com/office/drawing/2014/main" id="{F93AB89C-DC5B-9AA5-2CAF-6455EAA99CA7}"/>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3" name="Title 2">
            <a:extLst>
              <a:ext uri="{FF2B5EF4-FFF2-40B4-BE49-F238E27FC236}">
                <a16:creationId xmlns:a16="http://schemas.microsoft.com/office/drawing/2014/main" id="{A9E0E841-C082-FDB1-7308-3103FDB06DFE}"/>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24090388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Title Slide - Full Photo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532CCCE-56C2-8545-B018-16FDB063CFB4}"/>
              </a:ext>
            </a:extLst>
          </p:cNvPr>
          <p:cNvPicPr>
            <a:picLocks noChangeAspect="1"/>
          </p:cNvPicPr>
          <p:nvPr userDrawn="1"/>
        </p:nvPicPr>
        <p:blipFill>
          <a:blip r:embed="rId2"/>
          <a:srcRect t="57" b="57"/>
          <a:stretch/>
        </p:blipFill>
        <p:spPr>
          <a:xfrm>
            <a:off x="1" y="0"/>
            <a:ext cx="12207463" cy="6858000"/>
          </a:xfrm>
          <a:prstGeom prst="rect">
            <a:avLst/>
          </a:prstGeom>
        </p:spPr>
      </p:pic>
      <p:sp>
        <p:nvSpPr>
          <p:cNvPr id="15" name="Text Placeholder 14"/>
          <p:cNvSpPr>
            <a:spLocks noGrp="1"/>
          </p:cNvSpPr>
          <p:nvPr>
            <p:ph type="body" sz="quarter" idx="11" hasCustomPrompt="1"/>
          </p:nvPr>
        </p:nvSpPr>
        <p:spPr>
          <a:xfrm>
            <a:off x="4982634" y="3659717"/>
            <a:ext cx="5763684" cy="1468735"/>
          </a:xfrm>
          <a:solidFill>
            <a:schemeClr val="accent1">
              <a:alpha val="75000"/>
            </a:schemeClr>
          </a:solidFill>
        </p:spPr>
        <p:txBody>
          <a:bodyPr lIns="182880" tIns="128016" rIns="182880" bIns="100584" anchor="ctr" anchorCtr="0">
            <a:noAutofit/>
          </a:bodyPr>
          <a:lstStyle>
            <a:lvl1pPr marL="0" indent="0">
              <a:lnSpc>
                <a:spcPct val="85000"/>
              </a:lnSpc>
              <a:spcBef>
                <a:spcPts val="0"/>
              </a:spcBef>
              <a:spcAft>
                <a:spcPts val="667"/>
              </a:spcAft>
              <a:buNone/>
              <a:defRPr sz="24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Presenter Name</a:t>
            </a:r>
            <a:br>
              <a:rPr lang="en-US" dirty="0"/>
            </a:br>
            <a:r>
              <a:rPr lang="en-US" dirty="0"/>
              <a:t>Venue or Organization</a:t>
            </a:r>
            <a:br>
              <a:rPr lang="en-US" dirty="0"/>
            </a:br>
            <a:r>
              <a:rPr lang="en-US" dirty="0"/>
              <a:t>Date</a:t>
            </a:r>
          </a:p>
        </p:txBody>
      </p:sp>
      <p:sp>
        <p:nvSpPr>
          <p:cNvPr id="9" name="TextBox 8">
            <a:extLst>
              <a:ext uri="{FF2B5EF4-FFF2-40B4-BE49-F238E27FC236}">
                <a16:creationId xmlns:a16="http://schemas.microsoft.com/office/drawing/2014/main" id="{E0E1903A-677C-411B-8052-9465784D1315}"/>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solidFill>
                  <a:schemeClr val="bg1">
                    <a:lumMod val="50000"/>
                  </a:schemeClr>
                </a:solidFill>
              </a:rPr>
              <a:t>Photo from Getty-181828180</a:t>
            </a:r>
          </a:p>
        </p:txBody>
      </p:sp>
      <p:pic>
        <p:nvPicPr>
          <p:cNvPr id="2" name="Picture 2">
            <a:extLst>
              <a:ext uri="{FF2B5EF4-FFF2-40B4-BE49-F238E27FC236}">
                <a16:creationId xmlns:a16="http://schemas.microsoft.com/office/drawing/2014/main" id="{D4737554-857A-238A-49C2-642CA408A9FD}"/>
              </a:ext>
            </a:extLst>
          </p:cNvPr>
          <p:cNvPicPr>
            <a:picLocks noChangeAspect="1"/>
          </p:cNvPicPr>
          <p:nvPr userDrawn="1"/>
        </p:nvPicPr>
        <p:blipFill>
          <a:blip r:embed="rId3">
            <a:extLst>
              <a:ext uri="{96DAC541-7B7A-43D3-8B79-37D633B846F1}">
                <asvg:svgBlip xmlns:asvg="http://schemas.microsoft.com/office/drawing/2016/SVG/main" r:embed="rId4"/>
              </a:ext>
            </a:extLst>
          </a:blip>
          <a:srcRect t="1027" b="1027"/>
          <a:stretch/>
        </p:blipFill>
        <p:spPr>
          <a:xfrm>
            <a:off x="629636" y="1"/>
            <a:ext cx="3102825" cy="1287764"/>
          </a:xfrm>
          <a:prstGeom prst="rect">
            <a:avLst/>
          </a:prstGeom>
        </p:spPr>
      </p:pic>
      <p:sp>
        <p:nvSpPr>
          <p:cNvPr id="3" name="Title 2">
            <a:extLst>
              <a:ext uri="{FF2B5EF4-FFF2-40B4-BE49-F238E27FC236}">
                <a16:creationId xmlns:a16="http://schemas.microsoft.com/office/drawing/2014/main" id="{8A9E2EFA-FCC7-473E-F2B2-2387192BFCC1}"/>
              </a:ext>
            </a:extLst>
          </p:cNvPr>
          <p:cNvSpPr>
            <a:spLocks noGrp="1"/>
          </p:cNvSpPr>
          <p:nvPr>
            <p:ph type="title" hasCustomPrompt="1"/>
          </p:nvPr>
        </p:nvSpPr>
        <p:spPr>
          <a:xfrm>
            <a:off x="4982629" y="1998390"/>
            <a:ext cx="7209371" cy="1468735"/>
          </a:xfrm>
          <a:solidFill>
            <a:schemeClr val="accent1">
              <a:alpha val="75000"/>
            </a:schemeClr>
          </a:solidFill>
        </p:spPr>
        <p:txBody>
          <a:bodyPr lIns="182880" tIns="146304" rIns="182880" bIns="109728" anchor="ctr" anchorCtr="0"/>
          <a:lstStyle>
            <a:lvl1pPr algn="l">
              <a:lnSpc>
                <a:spcPct val="90000"/>
              </a:lnSpc>
              <a:defRPr>
                <a:solidFill>
                  <a:schemeClr val="bg1"/>
                </a:solidFill>
              </a:defRPr>
            </a:lvl1pPr>
          </a:lstStyle>
          <a:p>
            <a:pPr lvl="0"/>
            <a:r>
              <a:rPr lang="en-US" dirty="0"/>
              <a:t>Title</a:t>
            </a:r>
          </a:p>
        </p:txBody>
      </p:sp>
    </p:spTree>
    <p:extLst>
      <p:ext uri="{BB962C8B-B14F-4D97-AF65-F5344CB8AC3E}">
        <p14:creationId xmlns:p14="http://schemas.microsoft.com/office/powerpoint/2010/main" val="63811668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imple Slide - Text,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5497435" cy="1209524"/>
          </a:xfrm>
        </p:spPr>
        <p:txBody>
          <a:bodyPr/>
          <a:lstStyle/>
          <a:p>
            <a:r>
              <a:rPr lang="en-US" dirty="0"/>
              <a:t>Simple Slide</a:t>
            </a:r>
          </a:p>
        </p:txBody>
      </p:sp>
      <p:sp>
        <p:nvSpPr>
          <p:cNvPr id="7" name="Text Placeholder 8">
            <a:extLst>
              <a:ext uri="{FF2B5EF4-FFF2-40B4-BE49-F238E27FC236}">
                <a16:creationId xmlns:a16="http://schemas.microsoft.com/office/drawing/2014/main" id="{32C26046-8E0E-4224-8319-3B8C08FE8A5E}"/>
              </a:ext>
            </a:extLst>
          </p:cNvPr>
          <p:cNvSpPr>
            <a:spLocks noGrp="1"/>
          </p:cNvSpPr>
          <p:nvPr>
            <p:ph type="body" sz="quarter" idx="12"/>
          </p:nvPr>
        </p:nvSpPr>
        <p:spPr>
          <a:xfrm>
            <a:off x="6283160" y="1447065"/>
            <a:ext cx="5285872" cy="487702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4" name="Text Placeholder 3">
            <a:extLst>
              <a:ext uri="{FF2B5EF4-FFF2-40B4-BE49-F238E27FC236}">
                <a16:creationId xmlns:a16="http://schemas.microsoft.com/office/drawing/2014/main" id="{9F8DF69A-A65D-F820-D515-0725275B2B09}"/>
              </a:ext>
            </a:extLst>
          </p:cNvPr>
          <p:cNvSpPr>
            <a:spLocks noGrp="1"/>
          </p:cNvSpPr>
          <p:nvPr>
            <p:ph type="body" sz="quarter" idx="13"/>
          </p:nvPr>
        </p:nvSpPr>
        <p:spPr>
          <a:xfrm>
            <a:off x="616876" y="1447064"/>
            <a:ext cx="5291328" cy="4876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42942493"/>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imple Slide 2 - Text, 2 columns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dirty="0"/>
              <a:t>Simple Slide</a:t>
            </a:r>
          </a:p>
        </p:txBody>
      </p:sp>
      <p:sp>
        <p:nvSpPr>
          <p:cNvPr id="10" name="Text Placeholder 8">
            <a:extLst>
              <a:ext uri="{FF2B5EF4-FFF2-40B4-BE49-F238E27FC236}">
                <a16:creationId xmlns:a16="http://schemas.microsoft.com/office/drawing/2014/main" id="{FEEA646A-CE53-4212-85CF-13F90A4A2EE9}"/>
              </a:ext>
            </a:extLst>
          </p:cNvPr>
          <p:cNvSpPr>
            <a:spLocks noGrp="1"/>
          </p:cNvSpPr>
          <p:nvPr>
            <p:ph type="body" sz="quarter" idx="12"/>
          </p:nvPr>
        </p:nvSpPr>
        <p:spPr>
          <a:xfrm>
            <a:off x="6283160" y="1445603"/>
            <a:ext cx="5285872" cy="487702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5" name="TextBox 4">
            <a:extLst>
              <a:ext uri="{FF2B5EF4-FFF2-40B4-BE49-F238E27FC236}">
                <a16:creationId xmlns:a16="http://schemas.microsoft.com/office/drawing/2014/main" id="{5806A2DA-1619-993F-8397-76C2B188A896}"/>
              </a:ext>
            </a:extLst>
          </p:cNvPr>
          <p:cNvSpPr txBox="1"/>
          <p:nvPr userDrawn="1"/>
        </p:nvSpPr>
        <p:spPr>
          <a:xfrm>
            <a:off x="216213" y="1165147"/>
            <a:ext cx="0" cy="0"/>
          </a:xfrm>
          <a:prstGeom prst="rect">
            <a:avLst/>
          </a:prstGeom>
          <a:noFill/>
        </p:spPr>
        <p:txBody>
          <a:bodyPr wrap="none" lIns="0" tIns="0" rIns="0" bIns="0" rtlCol="0">
            <a:noAutofit/>
          </a:bodyPr>
          <a:lstStyle/>
          <a:p>
            <a:pPr algn="l"/>
            <a:endParaRPr lang="en-US" sz="2400" dirty="0"/>
          </a:p>
        </p:txBody>
      </p:sp>
      <p:sp>
        <p:nvSpPr>
          <p:cNvPr id="4" name="Text Placeholder 3">
            <a:extLst>
              <a:ext uri="{FF2B5EF4-FFF2-40B4-BE49-F238E27FC236}">
                <a16:creationId xmlns:a16="http://schemas.microsoft.com/office/drawing/2014/main" id="{CB1B6349-C932-E04A-3D1F-D9B71A6E92BC}"/>
              </a:ext>
            </a:extLst>
          </p:cNvPr>
          <p:cNvSpPr>
            <a:spLocks noGrp="1"/>
          </p:cNvSpPr>
          <p:nvPr>
            <p:ph type="body" sz="quarter" idx="13"/>
          </p:nvPr>
        </p:nvSpPr>
        <p:spPr>
          <a:xfrm>
            <a:off x="616299" y="1445603"/>
            <a:ext cx="5306484" cy="4897967"/>
          </a:xfrm>
        </p:spPr>
        <p:txBody>
          <a:bodyPr/>
          <a:lstStyle>
            <a:lvl5pPr marL="157272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9693342"/>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Simple Slide 3 - text, 2 column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609599" y="1"/>
            <a:ext cx="10972800" cy="1209523"/>
          </a:xfrm>
        </p:spPr>
        <p:txBody>
          <a:bodyPr/>
          <a:lstStyle/>
          <a:p>
            <a:r>
              <a:rPr lang="en-US"/>
              <a:t>Simple Slide</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2" name="Text Placeholder 8">
            <a:extLst>
              <a:ext uri="{FF2B5EF4-FFF2-40B4-BE49-F238E27FC236}">
                <a16:creationId xmlns:a16="http://schemas.microsoft.com/office/drawing/2014/main" id="{0A702FCF-B6A0-8262-03B9-6E18F96B03AA}"/>
              </a:ext>
            </a:extLst>
          </p:cNvPr>
          <p:cNvSpPr>
            <a:spLocks noGrp="1"/>
          </p:cNvSpPr>
          <p:nvPr>
            <p:ph type="body" sz="quarter" idx="12"/>
          </p:nvPr>
        </p:nvSpPr>
        <p:spPr>
          <a:xfrm>
            <a:off x="6283160" y="1445603"/>
            <a:ext cx="5285872" cy="487702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ext Placeholder 3">
            <a:extLst>
              <a:ext uri="{FF2B5EF4-FFF2-40B4-BE49-F238E27FC236}">
                <a16:creationId xmlns:a16="http://schemas.microsoft.com/office/drawing/2014/main" id="{733EE68D-2098-581A-3EDE-40C80E75FD69}"/>
              </a:ext>
            </a:extLst>
          </p:cNvPr>
          <p:cNvSpPr>
            <a:spLocks noGrp="1"/>
          </p:cNvSpPr>
          <p:nvPr>
            <p:ph type="body" sz="quarter" idx="13"/>
          </p:nvPr>
        </p:nvSpPr>
        <p:spPr>
          <a:xfrm>
            <a:off x="616299" y="1445603"/>
            <a:ext cx="5306484" cy="4897967"/>
          </a:xfrm>
        </p:spPr>
        <p:txBody>
          <a:bodyPr/>
          <a:lstStyle>
            <a:lvl5pPr marL="1572729">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70426538"/>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imple Slide - Text,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5497435" cy="1209524"/>
          </a:xfrm>
        </p:spPr>
        <p:txBody>
          <a:bodyPr/>
          <a:lstStyle/>
          <a:p>
            <a:r>
              <a:rPr lang="en-US" dirty="0"/>
              <a:t>Simple Slide</a:t>
            </a:r>
          </a:p>
        </p:txBody>
      </p:sp>
      <p:sp>
        <p:nvSpPr>
          <p:cNvPr id="9" name="Text Placeholder 8"/>
          <p:cNvSpPr>
            <a:spLocks noGrp="1"/>
          </p:cNvSpPr>
          <p:nvPr>
            <p:ph type="body" sz="quarter" idx="10"/>
          </p:nvPr>
        </p:nvSpPr>
        <p:spPr>
          <a:xfrm>
            <a:off x="617035" y="1447065"/>
            <a:ext cx="10972799" cy="487702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4037835235"/>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imple Slide 2 - Text, 1 colum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dirty="0"/>
              <a:t>Simple Slide</a:t>
            </a:r>
          </a:p>
        </p:txBody>
      </p:sp>
      <p:sp>
        <p:nvSpPr>
          <p:cNvPr id="8" name="Text Placeholder 8">
            <a:extLst>
              <a:ext uri="{FF2B5EF4-FFF2-40B4-BE49-F238E27FC236}">
                <a16:creationId xmlns:a16="http://schemas.microsoft.com/office/drawing/2014/main" id="{A0398508-7DDA-44A1-AFEE-29EEB8282719}"/>
              </a:ext>
            </a:extLst>
          </p:cNvPr>
          <p:cNvSpPr>
            <a:spLocks noGrp="1"/>
          </p:cNvSpPr>
          <p:nvPr>
            <p:ph type="body" sz="quarter" idx="10"/>
          </p:nvPr>
        </p:nvSpPr>
        <p:spPr>
          <a:xfrm>
            <a:off x="617035" y="1445603"/>
            <a:ext cx="10972799" cy="487702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5" name="TextBox 4">
            <a:extLst>
              <a:ext uri="{FF2B5EF4-FFF2-40B4-BE49-F238E27FC236}">
                <a16:creationId xmlns:a16="http://schemas.microsoft.com/office/drawing/2014/main" id="{5806A2DA-1619-993F-8397-76C2B188A896}"/>
              </a:ext>
            </a:extLst>
          </p:cNvPr>
          <p:cNvSpPr txBox="1"/>
          <p:nvPr userDrawn="1"/>
        </p:nvSpPr>
        <p:spPr>
          <a:xfrm>
            <a:off x="216213" y="1165147"/>
            <a:ext cx="0" cy="0"/>
          </a:xfrm>
          <a:prstGeom prst="rect">
            <a:avLst/>
          </a:prstGeom>
          <a:noFill/>
        </p:spPr>
        <p:txBody>
          <a:bodyPr wrap="none" lIns="0" tIns="0" rIns="0" bIns="0" rtlCol="0">
            <a:noAutofit/>
          </a:bodyPr>
          <a:lstStyle/>
          <a:p>
            <a:pPr algn="l"/>
            <a:endParaRPr lang="en-US" sz="2400" dirty="0"/>
          </a:p>
        </p:txBody>
      </p:sp>
    </p:spTree>
    <p:extLst>
      <p:ext uri="{BB962C8B-B14F-4D97-AF65-F5344CB8AC3E}">
        <p14:creationId xmlns:p14="http://schemas.microsoft.com/office/powerpoint/2010/main" val="1927126494"/>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A99BE-B768-46AB-BF20-0DB26A6F42D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3807A26-730B-DA6E-4C35-E5603F67B5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2E18A1-0E12-BE2C-262A-74F12AD5B261}"/>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5" name="Footer Placeholder 4">
            <a:extLst>
              <a:ext uri="{FF2B5EF4-FFF2-40B4-BE49-F238E27FC236}">
                <a16:creationId xmlns:a16="http://schemas.microsoft.com/office/drawing/2014/main" id="{90CCFF0A-4788-A931-9DA7-66E72693B0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D15608-19FE-EA36-2BBD-DF3888861C5D}"/>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52079554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imple Slide 3 - text, 1 column">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609599" y="1"/>
            <a:ext cx="10972800" cy="1209523"/>
          </a:xfrm>
        </p:spPr>
        <p:txBody>
          <a:bodyPr/>
          <a:lstStyle/>
          <a:p>
            <a:r>
              <a:rPr lang="en-US" dirty="0"/>
              <a:t>Simple Slide</a:t>
            </a:r>
          </a:p>
        </p:txBody>
      </p:sp>
      <p:sp>
        <p:nvSpPr>
          <p:cNvPr id="10" name="Text Placeholder 8">
            <a:extLst>
              <a:ext uri="{FF2B5EF4-FFF2-40B4-BE49-F238E27FC236}">
                <a16:creationId xmlns:a16="http://schemas.microsoft.com/office/drawing/2014/main" id="{28CFF8C6-439E-44A6-9BDC-A6F28DDA255F}"/>
              </a:ext>
            </a:extLst>
          </p:cNvPr>
          <p:cNvSpPr>
            <a:spLocks noGrp="1"/>
          </p:cNvSpPr>
          <p:nvPr>
            <p:ph type="body" sz="quarter" idx="11"/>
          </p:nvPr>
        </p:nvSpPr>
        <p:spPr>
          <a:xfrm>
            <a:off x="617037" y="1440238"/>
            <a:ext cx="10972799" cy="487702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821601058"/>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imple Slide - No text box">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5497435" cy="1209524"/>
          </a:xfrm>
        </p:spPr>
        <p:txBody>
          <a:bodyPr/>
          <a:lstStyle/>
          <a:p>
            <a:r>
              <a:rPr lang="en-US"/>
              <a:t>Simple Slide</a:t>
            </a:r>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1228490475"/>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imple Slide 2 - No text box">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dirty="0"/>
              <a:t>Simple Slide</a:t>
            </a:r>
          </a:p>
        </p:txBody>
      </p:sp>
      <p:sp>
        <p:nvSpPr>
          <p:cNvPr id="7" name="TextBox 6">
            <a:extLst>
              <a:ext uri="{FF2B5EF4-FFF2-40B4-BE49-F238E27FC236}">
                <a16:creationId xmlns:a16="http://schemas.microsoft.com/office/drawing/2014/main" id="{F4478E95-ED1C-46B4-9802-99CAA61A75DB}"/>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5" name="TextBox 4">
            <a:extLst>
              <a:ext uri="{FF2B5EF4-FFF2-40B4-BE49-F238E27FC236}">
                <a16:creationId xmlns:a16="http://schemas.microsoft.com/office/drawing/2014/main" id="{5806A2DA-1619-993F-8397-76C2B188A896}"/>
              </a:ext>
            </a:extLst>
          </p:cNvPr>
          <p:cNvSpPr txBox="1"/>
          <p:nvPr userDrawn="1"/>
        </p:nvSpPr>
        <p:spPr>
          <a:xfrm>
            <a:off x="216213" y="1165147"/>
            <a:ext cx="0" cy="0"/>
          </a:xfrm>
          <a:prstGeom prst="rect">
            <a:avLst/>
          </a:prstGeom>
          <a:noFill/>
        </p:spPr>
        <p:txBody>
          <a:bodyPr wrap="none" lIns="0" tIns="0" rIns="0" bIns="0" rtlCol="0">
            <a:noAutofit/>
          </a:bodyPr>
          <a:lstStyle/>
          <a:p>
            <a:pPr algn="l"/>
            <a:endParaRPr lang="en-US" sz="2400" dirty="0"/>
          </a:p>
        </p:txBody>
      </p:sp>
    </p:spTree>
    <p:extLst>
      <p:ext uri="{BB962C8B-B14F-4D97-AF65-F5344CB8AC3E}">
        <p14:creationId xmlns:p14="http://schemas.microsoft.com/office/powerpoint/2010/main" val="775927586"/>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imple Slide 3 - No text box">
    <p:spTree>
      <p:nvGrpSpPr>
        <p:cNvPr id="1" name=""/>
        <p:cNvGrpSpPr/>
        <p:nvPr/>
      </p:nvGrpSpPr>
      <p:grpSpPr>
        <a:xfrm>
          <a:off x="0" y="0"/>
          <a:ext cx="0" cy="0"/>
          <a:chOff x="0" y="0"/>
          <a:chExt cx="0" cy="0"/>
        </a:xfrm>
      </p:grpSpPr>
      <p:sp>
        <p:nvSpPr>
          <p:cNvPr id="4" name="Title 3"/>
          <p:cNvSpPr>
            <a:spLocks noGrp="1"/>
          </p:cNvSpPr>
          <p:nvPr>
            <p:ph type="title" hasCustomPrompt="1"/>
          </p:nvPr>
        </p:nvSpPr>
        <p:spPr>
          <a:xfrm>
            <a:off x="609599" y="1"/>
            <a:ext cx="10972800" cy="1209523"/>
          </a:xfrm>
        </p:spPr>
        <p:txBody>
          <a:bodyPr/>
          <a:lstStyle/>
          <a:p>
            <a:r>
              <a:rPr lang="en-US"/>
              <a:t>Simple Slide</a:t>
            </a:r>
          </a:p>
        </p:txBody>
      </p:sp>
      <p:sp>
        <p:nvSpPr>
          <p:cNvPr id="6" name="TextBox 5">
            <a:extLst>
              <a:ext uri="{FF2B5EF4-FFF2-40B4-BE49-F238E27FC236}">
                <a16:creationId xmlns:a16="http://schemas.microsoft.com/office/drawing/2014/main" id="{66B6C6E8-42C3-4A1F-BB59-EF4B7F76FB04}"/>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180663236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imple Slide - text and phot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599" y="1"/>
            <a:ext cx="7915124" cy="1209524"/>
          </a:xfrm>
        </p:spPr>
        <p:txBody>
          <a:bodyPr/>
          <a:lstStyle/>
          <a:p>
            <a:r>
              <a:rPr lang="en-US" dirty="0"/>
              <a:t>Simple Slide + Image</a:t>
            </a:r>
          </a:p>
        </p:txBody>
      </p:sp>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7936523" y="1530457"/>
            <a:ext cx="3645876" cy="4240607"/>
          </a:xfrm>
          <a:solidFill>
            <a:schemeClr val="bg1">
              <a:lumMod val="85000"/>
            </a:schemeClr>
          </a:solidFill>
        </p:spPr>
        <p:txBody>
          <a:bodyPr>
            <a:normAutofit/>
          </a:bodyPr>
          <a:lstStyle>
            <a:lvl1pPr marL="0" indent="0" algn="ctr">
              <a:buNone/>
              <a:defRPr sz="1867"/>
            </a:lvl1pPr>
          </a:lstStyle>
          <a:p>
            <a:r>
              <a:rPr lang="en-US" dirty="0"/>
              <a:t>Insert image here</a:t>
            </a:r>
          </a:p>
        </p:txBody>
      </p:sp>
      <p:sp>
        <p:nvSpPr>
          <p:cNvPr id="8" name="TextBox 7">
            <a:extLst>
              <a:ext uri="{FF2B5EF4-FFF2-40B4-BE49-F238E27FC236}">
                <a16:creationId xmlns:a16="http://schemas.microsoft.com/office/drawing/2014/main" id="{338A16C9-18E2-47B3-8252-696CD0EE14C0}"/>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17" name="Text Placeholder 16">
            <a:extLst>
              <a:ext uri="{FF2B5EF4-FFF2-40B4-BE49-F238E27FC236}">
                <a16:creationId xmlns:a16="http://schemas.microsoft.com/office/drawing/2014/main" id="{C50C36D1-71FD-6953-40FC-7A503F83AD7B}"/>
              </a:ext>
            </a:extLst>
          </p:cNvPr>
          <p:cNvSpPr>
            <a:spLocks noGrp="1"/>
          </p:cNvSpPr>
          <p:nvPr>
            <p:ph type="body" sz="quarter" idx="26"/>
          </p:nvPr>
        </p:nvSpPr>
        <p:spPr>
          <a:xfrm>
            <a:off x="609600" y="1432985"/>
            <a:ext cx="6866373" cy="48979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18">
            <a:extLst>
              <a:ext uri="{FF2B5EF4-FFF2-40B4-BE49-F238E27FC236}">
                <a16:creationId xmlns:a16="http://schemas.microsoft.com/office/drawing/2014/main" id="{A2B80D64-729C-5F72-DACD-AEB2B2FCF61C}"/>
              </a:ext>
            </a:extLst>
          </p:cNvPr>
          <p:cNvSpPr>
            <a:spLocks noGrp="1"/>
          </p:cNvSpPr>
          <p:nvPr>
            <p:ph type="body" sz="quarter" idx="27" hasCustomPrompt="1"/>
          </p:nvPr>
        </p:nvSpPr>
        <p:spPr>
          <a:xfrm>
            <a:off x="7937500" y="5902500"/>
            <a:ext cx="3379856" cy="233693"/>
          </a:xfrm>
        </p:spPr>
        <p:txBody>
          <a:bodyPr>
            <a:noAutofit/>
          </a:bodyPr>
          <a:lstStyle>
            <a:lvl1pPr marL="0" indent="0">
              <a:buNone/>
              <a:defRPr sz="800" i="1">
                <a:solidFill>
                  <a:srgbClr val="CBCBCB"/>
                </a:solidFill>
              </a:defRPr>
            </a:lvl1pPr>
          </a:lstStyle>
          <a:p>
            <a:pPr lvl="0"/>
            <a:r>
              <a:rPr lang="en-US" dirty="0"/>
              <a:t>Photo/Image Credit</a:t>
            </a:r>
          </a:p>
        </p:txBody>
      </p:sp>
    </p:spTree>
    <p:extLst>
      <p:ext uri="{BB962C8B-B14F-4D97-AF65-F5344CB8AC3E}">
        <p14:creationId xmlns:p14="http://schemas.microsoft.com/office/powerpoint/2010/main" val="3230843593"/>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imple Slide – 3 text boxes">
    <p:spTree>
      <p:nvGrpSpPr>
        <p:cNvPr id="1" name=""/>
        <p:cNvGrpSpPr/>
        <p:nvPr/>
      </p:nvGrpSpPr>
      <p:grpSpPr>
        <a:xfrm>
          <a:off x="0" y="0"/>
          <a:ext cx="0" cy="0"/>
          <a:chOff x="0" y="0"/>
          <a:chExt cx="0" cy="0"/>
        </a:xfrm>
      </p:grpSpPr>
      <p:sp>
        <p:nvSpPr>
          <p:cNvPr id="9" name="Title 3">
            <a:extLst>
              <a:ext uri="{FF2B5EF4-FFF2-40B4-BE49-F238E27FC236}">
                <a16:creationId xmlns:a16="http://schemas.microsoft.com/office/drawing/2014/main" id="{541FC847-B580-4C25-B899-95B15EE8A84E}"/>
              </a:ext>
            </a:extLst>
          </p:cNvPr>
          <p:cNvSpPr>
            <a:spLocks noGrp="1"/>
          </p:cNvSpPr>
          <p:nvPr>
            <p:ph type="title" hasCustomPrompt="1"/>
          </p:nvPr>
        </p:nvSpPr>
        <p:spPr>
          <a:xfrm>
            <a:off x="609599" y="1"/>
            <a:ext cx="10982476" cy="1209523"/>
          </a:xfrm>
        </p:spPr>
        <p:txBody>
          <a:bodyPr/>
          <a:lstStyle/>
          <a:p>
            <a:r>
              <a:rPr lang="en-US" dirty="0"/>
              <a:t>Simple Slide</a:t>
            </a:r>
          </a:p>
        </p:txBody>
      </p:sp>
      <p:sp>
        <p:nvSpPr>
          <p:cNvPr id="7" name="TextBox 6">
            <a:extLst>
              <a:ext uri="{FF2B5EF4-FFF2-40B4-BE49-F238E27FC236}">
                <a16:creationId xmlns:a16="http://schemas.microsoft.com/office/drawing/2014/main" id="{F4C915AE-C5C8-4A6F-8FF4-0ABDA5B47066}"/>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30" name="Text Placeholder 29">
            <a:extLst>
              <a:ext uri="{FF2B5EF4-FFF2-40B4-BE49-F238E27FC236}">
                <a16:creationId xmlns:a16="http://schemas.microsoft.com/office/drawing/2014/main" id="{372AFD13-5CC1-B7F7-819D-1038DAFDE65E}"/>
              </a:ext>
            </a:extLst>
          </p:cNvPr>
          <p:cNvSpPr>
            <a:spLocks noGrp="1"/>
          </p:cNvSpPr>
          <p:nvPr>
            <p:ph type="body" sz="quarter" idx="10"/>
          </p:nvPr>
        </p:nvSpPr>
        <p:spPr>
          <a:xfrm>
            <a:off x="965201" y="1397000"/>
            <a:ext cx="8540751" cy="1007905"/>
          </a:xfrm>
        </p:spPr>
        <p:txBody>
          <a:bodyPr/>
          <a:lstStyle/>
          <a:p>
            <a:pPr lvl="0"/>
            <a:r>
              <a:rPr lang="en-US"/>
              <a:t>Click to edit Master text styles</a:t>
            </a:r>
          </a:p>
        </p:txBody>
      </p:sp>
      <p:sp>
        <p:nvSpPr>
          <p:cNvPr id="46" name="Text Placeholder 45">
            <a:extLst>
              <a:ext uri="{FF2B5EF4-FFF2-40B4-BE49-F238E27FC236}">
                <a16:creationId xmlns:a16="http://schemas.microsoft.com/office/drawing/2014/main" id="{715E42F4-0D3A-11A4-1656-7A47D74F1C01}"/>
              </a:ext>
            </a:extLst>
          </p:cNvPr>
          <p:cNvSpPr>
            <a:spLocks noGrp="1"/>
          </p:cNvSpPr>
          <p:nvPr>
            <p:ph type="body" sz="quarter" idx="17"/>
          </p:nvPr>
        </p:nvSpPr>
        <p:spPr>
          <a:xfrm>
            <a:off x="950385" y="2707217"/>
            <a:ext cx="3270249" cy="3462471"/>
          </a:xfrm>
          <a:solidFill>
            <a:srgbClr val="EFEFEF"/>
          </a:solidFill>
        </p:spPr>
        <p:txBody>
          <a:bodyPr lIns="91440" tIns="91440" r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7" name="Text Placeholder 45">
            <a:extLst>
              <a:ext uri="{FF2B5EF4-FFF2-40B4-BE49-F238E27FC236}">
                <a16:creationId xmlns:a16="http://schemas.microsoft.com/office/drawing/2014/main" id="{B749A98A-5DE0-62B0-32CD-310B0F40BD00}"/>
              </a:ext>
            </a:extLst>
          </p:cNvPr>
          <p:cNvSpPr>
            <a:spLocks noGrp="1"/>
          </p:cNvSpPr>
          <p:nvPr>
            <p:ph type="body" sz="quarter" idx="18"/>
          </p:nvPr>
        </p:nvSpPr>
        <p:spPr>
          <a:xfrm>
            <a:off x="4463551" y="2707217"/>
            <a:ext cx="3270249" cy="3462471"/>
          </a:xfrm>
          <a:solidFill>
            <a:srgbClr val="EFEFEF"/>
          </a:solidFill>
        </p:spPr>
        <p:txBody>
          <a:bodyPr lIns="91440" tIns="91440" r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8" name="Text Placeholder 45">
            <a:extLst>
              <a:ext uri="{FF2B5EF4-FFF2-40B4-BE49-F238E27FC236}">
                <a16:creationId xmlns:a16="http://schemas.microsoft.com/office/drawing/2014/main" id="{A0E91C51-AC98-CB2F-F3F9-9249009C7230}"/>
              </a:ext>
            </a:extLst>
          </p:cNvPr>
          <p:cNvSpPr>
            <a:spLocks noGrp="1"/>
          </p:cNvSpPr>
          <p:nvPr>
            <p:ph type="body" sz="quarter" idx="19"/>
          </p:nvPr>
        </p:nvSpPr>
        <p:spPr>
          <a:xfrm>
            <a:off x="7976718" y="2707217"/>
            <a:ext cx="3270249" cy="3462471"/>
          </a:xfrm>
          <a:solidFill>
            <a:srgbClr val="EFEFEF"/>
          </a:solidFill>
        </p:spPr>
        <p:txBody>
          <a:bodyPr lIns="91440" tIns="91440" r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17679323"/>
      </p:ext>
    </p:extLst>
  </p:cSld>
  <p:clrMapOvr>
    <a:masterClrMapping/>
  </p:clrMapOvr>
  <p:extLst>
    <p:ext uri="{DCECCB84-F9BA-43D5-87BE-67443E8EF086}">
      <p15:sldGuideLst xmlns:p15="http://schemas.microsoft.com/office/powerpoint/2012/main">
        <p15:guide id="1" orient="horz" pos="1284">
          <p15:clr>
            <a:srgbClr val="FBAE40"/>
          </p15:clr>
        </p15:guide>
        <p15:guide id="2" orient="horz" pos="2940">
          <p15:clr>
            <a:srgbClr val="FBAE40"/>
          </p15:clr>
        </p15:guide>
        <p15:guide id="3" orient="horz" pos="660">
          <p15:clr>
            <a:srgbClr val="FBAE40"/>
          </p15:clr>
        </p15:guide>
        <p15:guide id="4" orient="horz" pos="1116">
          <p15:clr>
            <a:srgbClr val="FBAE40"/>
          </p15:clr>
        </p15:guide>
        <p15:guide id="5" orient="horz" pos="1524">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imple Slide - 4 images">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610250B1-824A-CC4A-9A13-92F03EBFAA8F}"/>
              </a:ext>
            </a:extLst>
          </p:cNvPr>
          <p:cNvSpPr>
            <a:spLocks noGrp="1"/>
          </p:cNvSpPr>
          <p:nvPr>
            <p:ph type="pic" sz="quarter" idx="11" hasCustomPrompt="1"/>
          </p:nvPr>
        </p:nvSpPr>
        <p:spPr>
          <a:xfrm>
            <a:off x="609600" y="4152009"/>
            <a:ext cx="3535680" cy="1980135"/>
          </a:xfrm>
          <a:solidFill>
            <a:schemeClr val="bg1">
              <a:lumMod val="85000"/>
            </a:schemeClr>
          </a:solidFill>
        </p:spPr>
        <p:txBody>
          <a:bodyPr>
            <a:normAutofit/>
          </a:bodyPr>
          <a:lstStyle>
            <a:lvl1pPr marL="0" indent="0" algn="ctr">
              <a:buNone/>
              <a:defRPr sz="1867"/>
            </a:lvl1pPr>
          </a:lstStyle>
          <a:p>
            <a:r>
              <a:rPr lang="en-US" dirty="0"/>
              <a:t>Insert image here</a:t>
            </a:r>
          </a:p>
        </p:txBody>
      </p:sp>
      <p:sp>
        <p:nvSpPr>
          <p:cNvPr id="6" name="Picture Placeholder 4">
            <a:extLst>
              <a:ext uri="{FF2B5EF4-FFF2-40B4-BE49-F238E27FC236}">
                <a16:creationId xmlns:a16="http://schemas.microsoft.com/office/drawing/2014/main" id="{4F619479-75AC-A745-A352-0D743D62E3EA}"/>
              </a:ext>
            </a:extLst>
          </p:cNvPr>
          <p:cNvSpPr>
            <a:spLocks noGrp="1"/>
          </p:cNvSpPr>
          <p:nvPr>
            <p:ph type="pic" sz="quarter" idx="12" hasCustomPrompt="1"/>
          </p:nvPr>
        </p:nvSpPr>
        <p:spPr>
          <a:xfrm>
            <a:off x="4328160" y="4152009"/>
            <a:ext cx="3535680" cy="1980135"/>
          </a:xfrm>
          <a:solidFill>
            <a:schemeClr val="bg1">
              <a:lumMod val="85000"/>
            </a:schemeClr>
          </a:solidFill>
        </p:spPr>
        <p:txBody>
          <a:bodyPr>
            <a:normAutofit/>
          </a:bodyPr>
          <a:lstStyle>
            <a:lvl1pPr marL="0" indent="0" algn="ctr">
              <a:buNone/>
              <a:defRPr sz="1867"/>
            </a:lvl1pPr>
          </a:lstStyle>
          <a:p>
            <a:r>
              <a:rPr lang="en-US" dirty="0"/>
              <a:t>Insert image here</a:t>
            </a:r>
          </a:p>
        </p:txBody>
      </p:sp>
      <p:sp>
        <p:nvSpPr>
          <p:cNvPr id="7" name="Picture Placeholder 4">
            <a:extLst>
              <a:ext uri="{FF2B5EF4-FFF2-40B4-BE49-F238E27FC236}">
                <a16:creationId xmlns:a16="http://schemas.microsoft.com/office/drawing/2014/main" id="{FEC72F80-AAAF-2747-9B70-3072CB21FAAD}"/>
              </a:ext>
            </a:extLst>
          </p:cNvPr>
          <p:cNvSpPr>
            <a:spLocks noGrp="1"/>
          </p:cNvSpPr>
          <p:nvPr>
            <p:ph type="pic" sz="quarter" idx="13" hasCustomPrompt="1"/>
          </p:nvPr>
        </p:nvSpPr>
        <p:spPr>
          <a:xfrm>
            <a:off x="8046720" y="4152009"/>
            <a:ext cx="3535680" cy="1980135"/>
          </a:xfrm>
          <a:solidFill>
            <a:schemeClr val="bg1">
              <a:lumMod val="85000"/>
            </a:schemeClr>
          </a:solidFill>
        </p:spPr>
        <p:txBody>
          <a:bodyPr>
            <a:normAutofit/>
          </a:bodyPr>
          <a:lstStyle>
            <a:lvl1pPr marL="0" indent="0" algn="ctr">
              <a:buNone/>
              <a:defRPr sz="1867"/>
            </a:lvl1pPr>
          </a:lstStyle>
          <a:p>
            <a:r>
              <a:rPr lang="en-US" dirty="0"/>
              <a:t>Insert image here</a:t>
            </a:r>
          </a:p>
        </p:txBody>
      </p:sp>
      <p:sp>
        <p:nvSpPr>
          <p:cNvPr id="8" name="Chart Placeholder 6">
            <a:extLst>
              <a:ext uri="{FF2B5EF4-FFF2-40B4-BE49-F238E27FC236}">
                <a16:creationId xmlns:a16="http://schemas.microsoft.com/office/drawing/2014/main" id="{EEADAD7D-0DCA-B946-BD57-8AFA7A8BDDF7}"/>
              </a:ext>
            </a:extLst>
          </p:cNvPr>
          <p:cNvSpPr>
            <a:spLocks noGrp="1"/>
          </p:cNvSpPr>
          <p:nvPr>
            <p:ph type="chart" sz="quarter" idx="14" hasCustomPrompt="1"/>
          </p:nvPr>
        </p:nvSpPr>
        <p:spPr>
          <a:xfrm>
            <a:off x="6353909" y="1452436"/>
            <a:ext cx="5228491" cy="2470203"/>
          </a:xfrm>
          <a:prstGeom prst="rect">
            <a:avLst/>
          </a:prstGeom>
          <a:solidFill>
            <a:schemeClr val="bg1">
              <a:lumMod val="95000"/>
            </a:schemeClr>
          </a:solidFill>
        </p:spPr>
        <p:txBody>
          <a:bodyPr vert="horz">
            <a:normAutofit/>
          </a:bodyPr>
          <a:lstStyle>
            <a:lvl1pPr marL="0" indent="0" algn="ctr">
              <a:buNone/>
              <a:defRPr sz="1867"/>
            </a:lvl1pPr>
          </a:lstStyle>
          <a:p>
            <a:r>
              <a:rPr lang="en-US" dirty="0"/>
              <a:t>Insert Chart</a:t>
            </a:r>
          </a:p>
        </p:txBody>
      </p:sp>
      <p:sp>
        <p:nvSpPr>
          <p:cNvPr id="14" name="TextBox 13">
            <a:extLst>
              <a:ext uri="{FF2B5EF4-FFF2-40B4-BE49-F238E27FC236}">
                <a16:creationId xmlns:a16="http://schemas.microsoft.com/office/drawing/2014/main" id="{36130C30-FD65-48E6-857B-DB0C44DBF507}"/>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10" name="Title 9">
            <a:extLst>
              <a:ext uri="{FF2B5EF4-FFF2-40B4-BE49-F238E27FC236}">
                <a16:creationId xmlns:a16="http://schemas.microsoft.com/office/drawing/2014/main" id="{B55C5297-A11F-C207-560B-641D41923FB7}"/>
              </a:ext>
            </a:extLst>
          </p:cNvPr>
          <p:cNvSpPr>
            <a:spLocks noGrp="1"/>
          </p:cNvSpPr>
          <p:nvPr>
            <p:ph type="title" hasCustomPrompt="1"/>
          </p:nvPr>
        </p:nvSpPr>
        <p:spPr>
          <a:xfrm>
            <a:off x="609600" y="-1"/>
            <a:ext cx="5497435" cy="1219200"/>
          </a:xfrm>
        </p:spPr>
        <p:txBody>
          <a:bodyPr/>
          <a:lstStyle/>
          <a:p>
            <a:r>
              <a:rPr lang="en-US" dirty="0"/>
              <a:t>Simple Slide</a:t>
            </a:r>
          </a:p>
        </p:txBody>
      </p:sp>
      <p:sp>
        <p:nvSpPr>
          <p:cNvPr id="19" name="Text Placeholder 18">
            <a:extLst>
              <a:ext uri="{FF2B5EF4-FFF2-40B4-BE49-F238E27FC236}">
                <a16:creationId xmlns:a16="http://schemas.microsoft.com/office/drawing/2014/main" id="{FE62B5B0-813C-6E7A-E51D-1AE4AD3D9796}"/>
              </a:ext>
            </a:extLst>
          </p:cNvPr>
          <p:cNvSpPr>
            <a:spLocks noGrp="1"/>
          </p:cNvSpPr>
          <p:nvPr>
            <p:ph type="body" sz="quarter" idx="27"/>
          </p:nvPr>
        </p:nvSpPr>
        <p:spPr>
          <a:xfrm>
            <a:off x="609601" y="1426633"/>
            <a:ext cx="5466303" cy="24989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0">
            <a:extLst>
              <a:ext uri="{FF2B5EF4-FFF2-40B4-BE49-F238E27FC236}">
                <a16:creationId xmlns:a16="http://schemas.microsoft.com/office/drawing/2014/main" id="{7662D3EC-FB8C-93CF-CCBA-68F6D278BAB2}"/>
              </a:ext>
            </a:extLst>
          </p:cNvPr>
          <p:cNvSpPr>
            <a:spLocks noGrp="1"/>
          </p:cNvSpPr>
          <p:nvPr>
            <p:ph type="body" sz="quarter" idx="28" hasCustomPrompt="1"/>
          </p:nvPr>
        </p:nvSpPr>
        <p:spPr>
          <a:xfrm>
            <a:off x="603251" y="6203416"/>
            <a:ext cx="3550068" cy="210101"/>
          </a:xfrm>
        </p:spPr>
        <p:txBody>
          <a:bodyPr>
            <a:noAutofit/>
          </a:bodyPr>
          <a:lstStyle>
            <a:lvl1pPr marL="0" indent="0">
              <a:buNone/>
              <a:defRPr sz="800" i="1">
                <a:solidFill>
                  <a:srgbClr val="CBCBCB"/>
                </a:solidFill>
              </a:defRPr>
            </a:lvl1pPr>
            <a:lvl2pPr marL="414518" indent="0">
              <a:buNone/>
              <a:defRPr sz="800"/>
            </a:lvl2pPr>
            <a:lvl3pPr marL="768077" indent="0">
              <a:buNone/>
              <a:defRPr sz="800"/>
            </a:lvl3pPr>
            <a:lvl4pPr marL="1121636" indent="0">
              <a:buNone/>
              <a:defRPr sz="800"/>
            </a:lvl4pPr>
            <a:lvl5pPr marL="1426428" indent="0">
              <a:buNone/>
              <a:defRPr sz="800"/>
            </a:lvl5pPr>
          </a:lstStyle>
          <a:p>
            <a:pPr lvl="0"/>
            <a:r>
              <a:rPr lang="en-US" dirty="0"/>
              <a:t>Photo/Image Credit</a:t>
            </a:r>
          </a:p>
        </p:txBody>
      </p:sp>
      <p:sp>
        <p:nvSpPr>
          <p:cNvPr id="23" name="Text Placeholder 22">
            <a:extLst>
              <a:ext uri="{FF2B5EF4-FFF2-40B4-BE49-F238E27FC236}">
                <a16:creationId xmlns:a16="http://schemas.microsoft.com/office/drawing/2014/main" id="{DDFE97E5-58F0-B749-699A-121CF7A7A4B2}"/>
              </a:ext>
            </a:extLst>
          </p:cNvPr>
          <p:cNvSpPr>
            <a:spLocks noGrp="1"/>
          </p:cNvSpPr>
          <p:nvPr>
            <p:ph type="body" sz="quarter" idx="29" hasCustomPrompt="1"/>
          </p:nvPr>
        </p:nvSpPr>
        <p:spPr>
          <a:xfrm>
            <a:off x="4341284" y="6197067"/>
            <a:ext cx="3523225" cy="227181"/>
          </a:xfrm>
        </p:spPr>
        <p:txBody>
          <a:bodyPr>
            <a:noAutofit/>
          </a:bodyPr>
          <a:lstStyle>
            <a:lvl1pPr marL="0" indent="0">
              <a:buNone/>
              <a:defRPr sz="800" i="1">
                <a:solidFill>
                  <a:srgbClr val="CBCBCB"/>
                </a:solidFill>
              </a:defRPr>
            </a:lvl1pPr>
          </a:lstStyle>
          <a:p>
            <a:pPr lvl="0"/>
            <a:r>
              <a:rPr lang="en-US" dirty="0"/>
              <a:t>Photo/Image Credit</a:t>
            </a:r>
          </a:p>
        </p:txBody>
      </p:sp>
      <p:sp>
        <p:nvSpPr>
          <p:cNvPr id="25" name="Text Placeholder 24">
            <a:extLst>
              <a:ext uri="{FF2B5EF4-FFF2-40B4-BE49-F238E27FC236}">
                <a16:creationId xmlns:a16="http://schemas.microsoft.com/office/drawing/2014/main" id="{4797916C-41DF-78B4-9495-0884FD9C23E5}"/>
              </a:ext>
            </a:extLst>
          </p:cNvPr>
          <p:cNvSpPr>
            <a:spLocks noGrp="1"/>
          </p:cNvSpPr>
          <p:nvPr>
            <p:ph type="body" sz="quarter" idx="30" hasCustomPrompt="1"/>
          </p:nvPr>
        </p:nvSpPr>
        <p:spPr>
          <a:xfrm>
            <a:off x="8051800" y="6209767"/>
            <a:ext cx="3530600" cy="227181"/>
          </a:xfrm>
        </p:spPr>
        <p:txBody>
          <a:bodyPr>
            <a:noAutofit/>
          </a:bodyPr>
          <a:lstStyle>
            <a:lvl1pPr marL="0" indent="0">
              <a:buNone/>
              <a:defRPr sz="800" i="1">
                <a:solidFill>
                  <a:srgbClr val="CBCBCB"/>
                </a:solidFill>
              </a:defRPr>
            </a:lvl1pPr>
          </a:lstStyle>
          <a:p>
            <a:pPr lvl="0"/>
            <a:r>
              <a:rPr lang="en-US" dirty="0"/>
              <a:t>Photo/Image Credit</a:t>
            </a:r>
          </a:p>
        </p:txBody>
      </p:sp>
    </p:spTree>
    <p:extLst>
      <p:ext uri="{BB962C8B-B14F-4D97-AF65-F5344CB8AC3E}">
        <p14:creationId xmlns:p14="http://schemas.microsoft.com/office/powerpoint/2010/main" val="34756584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slide – text">
    <p:spTree>
      <p:nvGrpSpPr>
        <p:cNvPr id="1" name=""/>
        <p:cNvGrpSpPr/>
        <p:nvPr/>
      </p:nvGrpSpPr>
      <p:grpSpPr>
        <a:xfrm>
          <a:off x="0" y="0"/>
          <a:ext cx="0" cy="0"/>
          <a:chOff x="0" y="0"/>
          <a:chExt cx="0" cy="0"/>
        </a:xfrm>
      </p:grpSpPr>
      <p:sp>
        <p:nvSpPr>
          <p:cNvPr id="9" name="Text Placeholder 8"/>
          <p:cNvSpPr>
            <a:spLocks noGrp="1"/>
          </p:cNvSpPr>
          <p:nvPr>
            <p:ph type="body" sz="quarter" idx="10"/>
          </p:nvPr>
        </p:nvSpPr>
        <p:spPr>
          <a:xfrm>
            <a:off x="609601" y="499534"/>
            <a:ext cx="5285872" cy="5906105"/>
          </a:xfrm>
        </p:spPr>
        <p:txBody>
          <a:bodyPr>
            <a:normAutofit/>
          </a:bodyPr>
          <a:lstStyle>
            <a:lvl1pPr indent="-304792">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Box 9">
            <a:extLst>
              <a:ext uri="{FF2B5EF4-FFF2-40B4-BE49-F238E27FC236}">
                <a16:creationId xmlns:a16="http://schemas.microsoft.com/office/drawing/2014/main" id="{67AC75E7-7BFD-4A75-83A1-67A33697740C}"/>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1201505144"/>
      </p:ext>
    </p:extLst>
  </p:cSld>
  <p:clrMapOvr>
    <a:masterClrMapping/>
  </p:clrMapOvr>
  <p:extLst>
    <p:ext uri="{DCECCB84-F9BA-43D5-87BE-67443E8EF086}">
      <p15:sldGuideLst xmlns:p15="http://schemas.microsoft.com/office/powerpoint/2012/main">
        <p15:guide id="1" orient="horz" pos="684">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lank Slide – no text">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C7EF4F54-F4DA-4D9C-B4E0-952F2ABC82EF}"/>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281348350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ransition Slide - White">
    <p:spTree>
      <p:nvGrpSpPr>
        <p:cNvPr id="1" name=""/>
        <p:cNvGrpSpPr/>
        <p:nvPr/>
      </p:nvGrpSpPr>
      <p:grpSpPr>
        <a:xfrm>
          <a:off x="0" y="0"/>
          <a:ext cx="0" cy="0"/>
          <a:chOff x="0" y="0"/>
          <a:chExt cx="0" cy="0"/>
        </a:xfrm>
      </p:grpSpPr>
      <p:cxnSp>
        <p:nvCxnSpPr>
          <p:cNvPr id="4" name="Straight Connector 3"/>
          <p:cNvCxnSpPr/>
          <p:nvPr userDrawn="1"/>
        </p:nvCxnSpPr>
        <p:spPr>
          <a:xfrm>
            <a:off x="760447" y="3707711"/>
            <a:ext cx="6099972" cy="0"/>
          </a:xfrm>
          <a:prstGeom prst="line">
            <a:avLst/>
          </a:prstGeom>
          <a:ln w="28575"/>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760028" y="3956079"/>
            <a:ext cx="6118085" cy="1468735"/>
          </a:xfrm>
        </p:spPr>
        <p:txBody>
          <a:bodyPr>
            <a:noAutofit/>
          </a:bodyPr>
          <a:lstStyle>
            <a:lvl1pPr marL="0" indent="0">
              <a:spcBef>
                <a:spcPts val="533"/>
              </a:spcBef>
              <a:buNone/>
              <a:defRPr sz="2400"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
        <p:nvSpPr>
          <p:cNvPr id="2" name="Title 1">
            <a:extLst>
              <a:ext uri="{FF2B5EF4-FFF2-40B4-BE49-F238E27FC236}">
                <a16:creationId xmlns:a16="http://schemas.microsoft.com/office/drawing/2014/main" id="{795E67DE-D090-4E05-A78B-1B661FF15B03}"/>
              </a:ext>
            </a:extLst>
          </p:cNvPr>
          <p:cNvSpPr>
            <a:spLocks noGrp="1"/>
          </p:cNvSpPr>
          <p:nvPr>
            <p:ph type="title" hasCustomPrompt="1"/>
          </p:nvPr>
        </p:nvSpPr>
        <p:spPr>
          <a:xfrm>
            <a:off x="763809" y="1669356"/>
            <a:ext cx="6133080" cy="1811779"/>
          </a:xfrm>
          <a:noFill/>
        </p:spPr>
        <p:txBody>
          <a:bodyPr lIns="0" tIns="0" rIns="0" bIns="0" anchor="b" anchorCtr="0"/>
          <a:lstStyle>
            <a:lvl1pPr algn="l">
              <a:defRPr>
                <a:solidFill>
                  <a:schemeClr val="tx1"/>
                </a:solidFill>
              </a:defRPr>
            </a:lvl1pPr>
          </a:lstStyle>
          <a:p>
            <a:pPr lvl="0"/>
            <a:r>
              <a:rPr lang="en-US" dirty="0"/>
              <a:t>Transition Slide Title</a:t>
            </a:r>
          </a:p>
        </p:txBody>
      </p:sp>
    </p:spTree>
    <p:extLst>
      <p:ext uri="{BB962C8B-B14F-4D97-AF65-F5344CB8AC3E}">
        <p14:creationId xmlns:p14="http://schemas.microsoft.com/office/powerpoint/2010/main" val="741011536"/>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388F13-0C3D-919E-5E71-46E78F68A66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2A8B2C-83BA-01AB-188E-C9A0B64BDF4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7059893-B239-AB98-043B-7F811BFC1DF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DD0F6E2-826C-9457-55EA-866B8E06E530}"/>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6" name="Footer Placeholder 5">
            <a:extLst>
              <a:ext uri="{FF2B5EF4-FFF2-40B4-BE49-F238E27FC236}">
                <a16:creationId xmlns:a16="http://schemas.microsoft.com/office/drawing/2014/main" id="{5441047C-0E16-C9B6-48C1-F250CC442EB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CCAF4-B33A-B284-6E9E-CE6D1CD79FE4}"/>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26319165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ransition Slide - Blue">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cxnSp>
        <p:nvCxnSpPr>
          <p:cNvPr id="4" name="Straight Connector 3"/>
          <p:cNvCxnSpPr/>
          <p:nvPr userDrawn="1"/>
        </p:nvCxnSpPr>
        <p:spPr>
          <a:xfrm>
            <a:off x="760447" y="3707711"/>
            <a:ext cx="6099972" cy="0"/>
          </a:xfrm>
          <a:prstGeom prst="line">
            <a:avLst/>
          </a:prstGeom>
          <a:ln w="28575" cmpd="sng">
            <a:solidFill>
              <a:schemeClr val="bg1"/>
            </a:solidFill>
          </a:ln>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757172" y="3948645"/>
            <a:ext cx="6135997" cy="1468735"/>
          </a:xfrm>
        </p:spPr>
        <p:txBody>
          <a:bodyPr>
            <a:noAutofit/>
          </a:bodyPr>
          <a:lstStyle>
            <a:lvl1pPr marL="0" indent="0">
              <a:spcBef>
                <a:spcPts val="533"/>
              </a:spcBef>
              <a:buNone/>
              <a:defRPr sz="2400" baseline="0">
                <a:solidFill>
                  <a:srgbClr val="FFFFFF"/>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Subtitle or additional text</a:t>
            </a:r>
          </a:p>
        </p:txBody>
      </p:sp>
      <p:sp>
        <p:nvSpPr>
          <p:cNvPr id="7" name="Title 1">
            <a:extLst>
              <a:ext uri="{FF2B5EF4-FFF2-40B4-BE49-F238E27FC236}">
                <a16:creationId xmlns:a16="http://schemas.microsoft.com/office/drawing/2014/main" id="{68794D23-6074-4A1B-BA3A-739DFE96CA3D}"/>
              </a:ext>
            </a:extLst>
          </p:cNvPr>
          <p:cNvSpPr>
            <a:spLocks noGrp="1"/>
          </p:cNvSpPr>
          <p:nvPr>
            <p:ph type="title" hasCustomPrompt="1"/>
          </p:nvPr>
        </p:nvSpPr>
        <p:spPr>
          <a:xfrm>
            <a:off x="767530" y="1669356"/>
            <a:ext cx="6151036" cy="1811779"/>
          </a:xfrm>
          <a:noFill/>
        </p:spPr>
        <p:txBody>
          <a:bodyPr lIns="0" tIns="0" rIns="0" bIns="0" anchor="b" anchorCtr="0">
            <a:noAutofit/>
          </a:bodyPr>
          <a:lstStyle>
            <a:lvl1pPr algn="l">
              <a:defRPr>
                <a:solidFill>
                  <a:schemeClr val="bg1"/>
                </a:solidFill>
              </a:defRPr>
            </a:lvl1pPr>
          </a:lstStyle>
          <a:p>
            <a:pPr lvl="0"/>
            <a:r>
              <a:rPr lang="en-US" dirty="0"/>
              <a:t>Transition Slide Title</a:t>
            </a:r>
          </a:p>
        </p:txBody>
      </p:sp>
    </p:spTree>
    <p:extLst>
      <p:ext uri="{BB962C8B-B14F-4D97-AF65-F5344CB8AC3E}">
        <p14:creationId xmlns:p14="http://schemas.microsoft.com/office/powerpoint/2010/main" val="1407742871"/>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Key Messaging - Large Photo">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0" y="0"/>
            <a:ext cx="12192000" cy="6858000"/>
          </a:xfrm>
          <a:solidFill>
            <a:schemeClr val="bg1">
              <a:lumMod val="95000"/>
            </a:schemeClr>
          </a:solidFill>
        </p:spPr>
        <p:txBody>
          <a:bodyPr>
            <a:normAutofit/>
          </a:bodyPr>
          <a:lstStyle>
            <a:lvl1pPr marL="0" indent="0" algn="ctr">
              <a:buNone/>
              <a:defRPr sz="2133" baseline="0"/>
            </a:lvl1pPr>
          </a:lstStyle>
          <a:p>
            <a:r>
              <a:rPr lang="en-US" dirty="0"/>
              <a:t>Insert large image here</a:t>
            </a:r>
          </a:p>
        </p:txBody>
      </p:sp>
      <p:sp>
        <p:nvSpPr>
          <p:cNvPr id="7" name="Text Placeholder 5"/>
          <p:cNvSpPr>
            <a:spLocks noGrp="1"/>
          </p:cNvSpPr>
          <p:nvPr>
            <p:ph type="body" sz="quarter" idx="12" hasCustomPrompt="1"/>
          </p:nvPr>
        </p:nvSpPr>
        <p:spPr>
          <a:xfrm>
            <a:off x="0" y="3042217"/>
            <a:ext cx="4997165" cy="838200"/>
          </a:xfrm>
          <a:solidFill>
            <a:srgbClr val="000000">
              <a:alpha val="75000"/>
            </a:srgbClr>
          </a:solidFill>
        </p:spPr>
        <p:txBody>
          <a:bodyPr wrap="square" lIns="457200" tIns="36576" rIns="457200" bIns="64008" anchor="ctr" anchorCtr="0">
            <a:noAutofit/>
          </a:bodyPr>
          <a:lstStyle>
            <a:lvl1pPr marL="0" indent="0">
              <a:buNone/>
              <a:defRPr sz="4800"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Transition Slide</a:t>
            </a:r>
          </a:p>
        </p:txBody>
      </p:sp>
      <p:sp>
        <p:nvSpPr>
          <p:cNvPr id="3" name="Text Placeholder 2">
            <a:extLst>
              <a:ext uri="{FF2B5EF4-FFF2-40B4-BE49-F238E27FC236}">
                <a16:creationId xmlns:a16="http://schemas.microsoft.com/office/drawing/2014/main" id="{3CB9030D-4C76-415A-95F6-CB8F61DED023}"/>
              </a:ext>
            </a:extLst>
          </p:cNvPr>
          <p:cNvSpPr>
            <a:spLocks noGrp="1"/>
          </p:cNvSpPr>
          <p:nvPr>
            <p:ph type="body" sz="quarter" idx="13" hasCustomPrompt="1"/>
          </p:nvPr>
        </p:nvSpPr>
        <p:spPr>
          <a:xfrm>
            <a:off x="620585" y="6426201"/>
            <a:ext cx="3706284" cy="153087"/>
          </a:xfrm>
        </p:spPr>
        <p:txBody>
          <a:bodyPr lIns="0" tIns="0" rIns="0" bIns="0">
            <a:noAutofit/>
          </a:bodyPr>
          <a:lstStyle>
            <a:lvl1pPr marL="0" indent="0">
              <a:buNone/>
              <a:defRPr sz="800" i="1">
                <a:solidFill>
                  <a:srgbClr val="C0C0C0"/>
                </a:solidFill>
              </a:defRPr>
            </a:lvl1pPr>
            <a:lvl2pPr marL="311142" indent="0">
              <a:buNone/>
              <a:defRPr sz="933">
                <a:solidFill>
                  <a:schemeClr val="tx1">
                    <a:lumMod val="20000"/>
                    <a:lumOff val="80000"/>
                  </a:schemeClr>
                </a:solidFill>
              </a:defRPr>
            </a:lvl2pPr>
            <a:lvl3pPr marL="611701" indent="0">
              <a:buNone/>
              <a:defRPr sz="933">
                <a:solidFill>
                  <a:schemeClr val="tx1">
                    <a:lumMod val="20000"/>
                    <a:lumOff val="80000"/>
                  </a:schemeClr>
                </a:solidFill>
              </a:defRPr>
            </a:lvl3pPr>
            <a:lvl4pPr marL="918610" indent="0">
              <a:buNone/>
              <a:defRPr sz="933">
                <a:solidFill>
                  <a:schemeClr val="tx1">
                    <a:lumMod val="20000"/>
                    <a:lumOff val="80000"/>
                  </a:schemeClr>
                </a:solidFill>
              </a:defRPr>
            </a:lvl4pPr>
            <a:lvl5pPr marL="1219170" indent="0">
              <a:buNone/>
              <a:defRPr sz="933">
                <a:solidFill>
                  <a:schemeClr val="tx1">
                    <a:lumMod val="20000"/>
                    <a:lumOff val="80000"/>
                  </a:schemeClr>
                </a:solidFill>
              </a:defRPr>
            </a:lvl5pPr>
          </a:lstStyle>
          <a:p>
            <a:pPr lvl="0"/>
            <a:r>
              <a:rPr lang="en-US" dirty="0"/>
              <a:t>Photo/Image Credit</a:t>
            </a:r>
          </a:p>
        </p:txBody>
      </p:sp>
      <p:sp>
        <p:nvSpPr>
          <p:cNvPr id="2" name="Title 1">
            <a:extLst>
              <a:ext uri="{FF2B5EF4-FFF2-40B4-BE49-F238E27FC236}">
                <a16:creationId xmlns:a16="http://schemas.microsoft.com/office/drawing/2014/main" id="{102D0E40-1750-C30A-063D-D4E02ED74D35}"/>
              </a:ext>
            </a:extLst>
          </p:cNvPr>
          <p:cNvSpPr>
            <a:spLocks noGrp="1"/>
          </p:cNvSpPr>
          <p:nvPr>
            <p:ph type="title" hasCustomPrompt="1"/>
          </p:nvPr>
        </p:nvSpPr>
        <p:spPr>
          <a:xfrm>
            <a:off x="0" y="2128761"/>
            <a:ext cx="7424928" cy="841248"/>
          </a:xfrm>
          <a:solidFill>
            <a:srgbClr val="000000">
              <a:alpha val="75000"/>
            </a:srgbClr>
          </a:solidFill>
        </p:spPr>
        <p:txBody>
          <a:bodyPr lIns="457200" tIns="118872" rIns="457200" bIns="64008"/>
          <a:lstStyle>
            <a:lvl1pPr algn="l">
              <a:defRPr sz="4800"/>
            </a:lvl1pPr>
          </a:lstStyle>
          <a:p>
            <a:r>
              <a:rPr lang="en-US" dirty="0"/>
              <a:t>Key Messaging Slide One</a:t>
            </a:r>
          </a:p>
        </p:txBody>
      </p:sp>
    </p:spTree>
    <p:extLst>
      <p:ext uri="{BB962C8B-B14F-4D97-AF65-F5344CB8AC3E}">
        <p14:creationId xmlns:p14="http://schemas.microsoft.com/office/powerpoint/2010/main" val="4234402330"/>
      </p:ext>
    </p:extLst>
  </p:cSld>
  <p:clrMapOvr>
    <a:masterClrMapping/>
  </p:clrMapOvr>
  <p:extLst>
    <p:ext uri="{DCECCB84-F9BA-43D5-87BE-67443E8EF086}">
      <p15:sldGuideLst xmlns:p15="http://schemas.microsoft.com/office/powerpoint/2012/main">
        <p15:guide id="6" orient="horz" pos="1428">
          <p15:clr>
            <a:srgbClr val="FBAE40"/>
          </p15:clr>
        </p15:guide>
        <p15:guide id="7" orient="horz" pos="1404">
          <p15:clr>
            <a:srgbClr val="FBAE40"/>
          </p15:clr>
        </p15:guide>
        <p15:guide id="8" orient="horz" pos="99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ata Slide - Char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1" y="0"/>
            <a:ext cx="4279652" cy="2265941"/>
          </a:xfrm>
        </p:spPr>
        <p:txBody>
          <a:bodyPr/>
          <a:lstStyle>
            <a:lvl1pPr>
              <a:lnSpc>
                <a:spcPts val="4267"/>
              </a:lnSpc>
              <a:defRPr/>
            </a:lvl1pPr>
          </a:lstStyle>
          <a:p>
            <a:r>
              <a:rPr lang="en-US" dirty="0"/>
              <a:t>Data Slide: </a:t>
            </a:r>
            <a:br>
              <a:rPr lang="en-US" dirty="0"/>
            </a:br>
            <a:r>
              <a:rPr lang="en-US" dirty="0"/>
              <a:t>Keep Title Concise</a:t>
            </a:r>
          </a:p>
        </p:txBody>
      </p:sp>
      <p:sp>
        <p:nvSpPr>
          <p:cNvPr id="5" name="Chart Placeholder 6"/>
          <p:cNvSpPr>
            <a:spLocks noGrp="1"/>
          </p:cNvSpPr>
          <p:nvPr>
            <p:ph type="chart" sz="quarter" idx="11" hasCustomPrompt="1"/>
          </p:nvPr>
        </p:nvSpPr>
        <p:spPr>
          <a:xfrm>
            <a:off x="624418" y="2774774"/>
            <a:ext cx="2511385" cy="1914812"/>
          </a:xfrm>
          <a:prstGeom prst="rect">
            <a:avLst/>
          </a:prstGeom>
        </p:spPr>
        <p:txBody>
          <a:bodyPr vert="horz"/>
          <a:lstStyle>
            <a:lvl1pPr marL="0" indent="0">
              <a:buNone/>
              <a:defRPr sz="1600"/>
            </a:lvl1pPr>
          </a:lstStyle>
          <a:p>
            <a:r>
              <a:rPr lang="en-US" dirty="0"/>
              <a:t>Insert Chart</a:t>
            </a:r>
          </a:p>
        </p:txBody>
      </p:sp>
      <p:sp>
        <p:nvSpPr>
          <p:cNvPr id="10" name="Chart Placeholder 6"/>
          <p:cNvSpPr>
            <a:spLocks noGrp="1"/>
          </p:cNvSpPr>
          <p:nvPr>
            <p:ph type="chart" sz="quarter" idx="12" hasCustomPrompt="1"/>
          </p:nvPr>
        </p:nvSpPr>
        <p:spPr>
          <a:xfrm>
            <a:off x="9284800" y="2774774"/>
            <a:ext cx="2511385" cy="1914812"/>
          </a:xfrm>
          <a:prstGeom prst="rect">
            <a:avLst/>
          </a:prstGeom>
        </p:spPr>
        <p:txBody>
          <a:bodyPr vert="horz"/>
          <a:lstStyle>
            <a:lvl1pPr marL="0" indent="0">
              <a:buNone/>
              <a:defRPr sz="1600"/>
            </a:lvl1pPr>
          </a:lstStyle>
          <a:p>
            <a:r>
              <a:rPr lang="en-US" dirty="0"/>
              <a:t>Insert Chart</a:t>
            </a:r>
          </a:p>
        </p:txBody>
      </p:sp>
      <p:sp>
        <p:nvSpPr>
          <p:cNvPr id="11" name="Chart Placeholder 6"/>
          <p:cNvSpPr>
            <a:spLocks noGrp="1"/>
          </p:cNvSpPr>
          <p:nvPr>
            <p:ph type="chart" sz="quarter" idx="13" hasCustomPrompt="1"/>
          </p:nvPr>
        </p:nvSpPr>
        <p:spPr>
          <a:xfrm>
            <a:off x="6354569" y="2774774"/>
            <a:ext cx="2511385" cy="1914812"/>
          </a:xfrm>
          <a:prstGeom prst="rect">
            <a:avLst/>
          </a:prstGeom>
        </p:spPr>
        <p:txBody>
          <a:bodyPr vert="horz"/>
          <a:lstStyle>
            <a:lvl1pPr marL="0" indent="0">
              <a:buNone/>
              <a:defRPr sz="1600"/>
            </a:lvl1pPr>
          </a:lstStyle>
          <a:p>
            <a:r>
              <a:rPr lang="en-US" dirty="0"/>
              <a:t>Insert Chart</a:t>
            </a:r>
          </a:p>
        </p:txBody>
      </p:sp>
      <p:sp>
        <p:nvSpPr>
          <p:cNvPr id="12" name="Chart Placeholder 6"/>
          <p:cNvSpPr>
            <a:spLocks noGrp="1"/>
          </p:cNvSpPr>
          <p:nvPr>
            <p:ph type="chart" sz="quarter" idx="14" hasCustomPrompt="1"/>
          </p:nvPr>
        </p:nvSpPr>
        <p:spPr>
          <a:xfrm>
            <a:off x="3490746" y="2774774"/>
            <a:ext cx="2511385" cy="1914812"/>
          </a:xfrm>
          <a:prstGeom prst="rect">
            <a:avLst/>
          </a:prstGeom>
        </p:spPr>
        <p:txBody>
          <a:bodyPr vert="horz"/>
          <a:lstStyle>
            <a:lvl1pPr marL="0" indent="0">
              <a:buNone/>
              <a:defRPr sz="1600"/>
            </a:lvl1pPr>
          </a:lstStyle>
          <a:p>
            <a:r>
              <a:rPr lang="en-US" dirty="0"/>
              <a:t>Insert Chart</a:t>
            </a:r>
          </a:p>
        </p:txBody>
      </p:sp>
      <p:sp>
        <p:nvSpPr>
          <p:cNvPr id="15" name="Text Placeholder 8">
            <a:extLst>
              <a:ext uri="{FF2B5EF4-FFF2-40B4-BE49-F238E27FC236}">
                <a16:creationId xmlns:a16="http://schemas.microsoft.com/office/drawing/2014/main" id="{BBB32518-80C2-490A-8EDF-A9BC4D5EE087}"/>
              </a:ext>
            </a:extLst>
          </p:cNvPr>
          <p:cNvSpPr>
            <a:spLocks noGrp="1"/>
          </p:cNvSpPr>
          <p:nvPr>
            <p:ph type="body" sz="quarter" idx="10"/>
          </p:nvPr>
        </p:nvSpPr>
        <p:spPr>
          <a:xfrm>
            <a:off x="5437717" y="550843"/>
            <a:ext cx="6358467" cy="1715099"/>
          </a:xfrm>
        </p:spPr>
        <p:txBody>
          <a:bodyPr/>
          <a:lstStyle/>
          <a:p>
            <a:pPr lvl="0"/>
            <a:r>
              <a:rPr lang="en-US"/>
              <a:t>Click to edit Master text styles</a:t>
            </a:r>
          </a:p>
        </p:txBody>
      </p:sp>
      <p:sp>
        <p:nvSpPr>
          <p:cNvPr id="14" name="TextBox 13">
            <a:extLst>
              <a:ext uri="{FF2B5EF4-FFF2-40B4-BE49-F238E27FC236}">
                <a16:creationId xmlns:a16="http://schemas.microsoft.com/office/drawing/2014/main" id="{A8559408-3876-4B5B-BD71-E3C30A4C481E}"/>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4" name="Text Placeholder 3">
            <a:extLst>
              <a:ext uri="{FF2B5EF4-FFF2-40B4-BE49-F238E27FC236}">
                <a16:creationId xmlns:a16="http://schemas.microsoft.com/office/drawing/2014/main" id="{CEFD4793-29E8-C255-201E-B14E242DE00B}"/>
              </a:ext>
            </a:extLst>
          </p:cNvPr>
          <p:cNvSpPr>
            <a:spLocks noGrp="1"/>
          </p:cNvSpPr>
          <p:nvPr>
            <p:ph type="body" sz="quarter" idx="35"/>
          </p:nvPr>
        </p:nvSpPr>
        <p:spPr>
          <a:xfrm>
            <a:off x="602902" y="4870451"/>
            <a:ext cx="2537884" cy="910167"/>
          </a:xfrm>
        </p:spPr>
        <p:txBody>
          <a:bodyPr/>
          <a:lstStyle/>
          <a:p>
            <a:pPr lvl="0"/>
            <a:r>
              <a:rPr lang="en-US"/>
              <a:t>Click to edit Master text styles</a:t>
            </a:r>
          </a:p>
        </p:txBody>
      </p:sp>
      <p:sp>
        <p:nvSpPr>
          <p:cNvPr id="7" name="Text Placeholder 6">
            <a:extLst>
              <a:ext uri="{FF2B5EF4-FFF2-40B4-BE49-F238E27FC236}">
                <a16:creationId xmlns:a16="http://schemas.microsoft.com/office/drawing/2014/main" id="{C27D937D-C1DF-8E97-86B9-5B2B366CDC21}"/>
              </a:ext>
            </a:extLst>
          </p:cNvPr>
          <p:cNvSpPr>
            <a:spLocks noGrp="1"/>
          </p:cNvSpPr>
          <p:nvPr>
            <p:ph type="body" sz="quarter" idx="36"/>
          </p:nvPr>
        </p:nvSpPr>
        <p:spPr>
          <a:xfrm>
            <a:off x="3497431" y="4870452"/>
            <a:ext cx="2531533" cy="918633"/>
          </a:xfrm>
        </p:spPr>
        <p:txBody>
          <a:bodyPr/>
          <a:lstStyle/>
          <a:p>
            <a:pPr lvl="0"/>
            <a:r>
              <a:rPr lang="en-US"/>
              <a:t>Click to edit Master text styles</a:t>
            </a:r>
          </a:p>
        </p:txBody>
      </p:sp>
      <p:sp>
        <p:nvSpPr>
          <p:cNvPr id="9" name="Text Placeholder 8">
            <a:extLst>
              <a:ext uri="{FF2B5EF4-FFF2-40B4-BE49-F238E27FC236}">
                <a16:creationId xmlns:a16="http://schemas.microsoft.com/office/drawing/2014/main" id="{FE6AD15F-B268-1255-D9D8-0B454AC3A19A}"/>
              </a:ext>
            </a:extLst>
          </p:cNvPr>
          <p:cNvSpPr>
            <a:spLocks noGrp="1"/>
          </p:cNvSpPr>
          <p:nvPr>
            <p:ph type="body" sz="quarter" idx="37"/>
          </p:nvPr>
        </p:nvSpPr>
        <p:spPr>
          <a:xfrm>
            <a:off x="6371540" y="4870451"/>
            <a:ext cx="2525184" cy="950384"/>
          </a:xfrm>
        </p:spPr>
        <p:txBody>
          <a:bodyPr/>
          <a:lstStyle/>
          <a:p>
            <a:pPr lvl="0"/>
            <a:r>
              <a:rPr lang="en-US"/>
              <a:t>Click to edit Master text styles</a:t>
            </a:r>
          </a:p>
        </p:txBody>
      </p:sp>
      <p:sp>
        <p:nvSpPr>
          <p:cNvPr id="17" name="Text Placeholder 16">
            <a:extLst>
              <a:ext uri="{FF2B5EF4-FFF2-40B4-BE49-F238E27FC236}">
                <a16:creationId xmlns:a16="http://schemas.microsoft.com/office/drawing/2014/main" id="{6839B973-B61B-DBEF-0780-D24C5D66F3C3}"/>
              </a:ext>
            </a:extLst>
          </p:cNvPr>
          <p:cNvSpPr>
            <a:spLocks noGrp="1"/>
          </p:cNvSpPr>
          <p:nvPr>
            <p:ph type="body" sz="quarter" idx="38"/>
          </p:nvPr>
        </p:nvSpPr>
        <p:spPr>
          <a:xfrm>
            <a:off x="9283701" y="4870451"/>
            <a:ext cx="2513065" cy="971549"/>
          </a:xfrm>
        </p:spPr>
        <p:txBody>
          <a:bodyPr/>
          <a:lstStyle/>
          <a:p>
            <a:pPr lvl="0"/>
            <a:r>
              <a:rPr lang="en-US"/>
              <a:t>Click to edit Master text styles</a:t>
            </a:r>
          </a:p>
        </p:txBody>
      </p:sp>
    </p:spTree>
    <p:extLst>
      <p:ext uri="{BB962C8B-B14F-4D97-AF65-F5344CB8AC3E}">
        <p14:creationId xmlns:p14="http://schemas.microsoft.com/office/powerpoint/2010/main" val="265225035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p:spTree>
      <p:nvGrpSpPr>
        <p:cNvPr id="1" name=""/>
        <p:cNvGrpSpPr/>
        <p:nvPr/>
      </p:nvGrpSpPr>
      <p:grpSpPr>
        <a:xfrm>
          <a:off x="0" y="0"/>
          <a:ext cx="0" cy="0"/>
          <a:chOff x="0" y="0"/>
          <a:chExt cx="0" cy="0"/>
        </a:xfrm>
      </p:grpSpPr>
      <p:sp>
        <p:nvSpPr>
          <p:cNvPr id="29" name="Picture Placeholder 28"/>
          <p:cNvSpPr>
            <a:spLocks noGrp="1"/>
          </p:cNvSpPr>
          <p:nvPr>
            <p:ph type="pic" sz="quarter" idx="49" hasCustomPrompt="1"/>
          </p:nvPr>
        </p:nvSpPr>
        <p:spPr>
          <a:xfrm>
            <a:off x="0" y="0"/>
            <a:ext cx="12192000" cy="6858000"/>
          </a:xfrm>
        </p:spPr>
        <p:txBody>
          <a:bodyPr>
            <a:normAutofit/>
          </a:bodyPr>
          <a:lstStyle>
            <a:lvl1pPr marL="0" indent="0" algn="ctr">
              <a:buNone/>
              <a:defRPr sz="2133"/>
            </a:lvl1pPr>
          </a:lstStyle>
          <a:p>
            <a:r>
              <a:rPr lang="en-US" dirty="0"/>
              <a:t>                                                                             Insert a large image here</a:t>
            </a:r>
          </a:p>
        </p:txBody>
      </p:sp>
      <p:sp>
        <p:nvSpPr>
          <p:cNvPr id="16" name="Text Placeholder 6"/>
          <p:cNvSpPr>
            <a:spLocks noGrp="1"/>
          </p:cNvSpPr>
          <p:nvPr>
            <p:ph type="body" sz="quarter" idx="40"/>
          </p:nvPr>
        </p:nvSpPr>
        <p:spPr>
          <a:xfrm>
            <a:off x="0" y="3414950"/>
            <a:ext cx="12192000" cy="2644161"/>
          </a:xfrm>
          <a:prstGeom prst="rect">
            <a:avLst/>
          </a:prstGeom>
          <a:solidFill>
            <a:schemeClr val="bg1">
              <a:lumMod val="95000"/>
              <a:alpha val="85000"/>
            </a:schemeClr>
          </a:solidFill>
        </p:spPr>
        <p:txBody>
          <a:bodyPr vert="horz"/>
          <a:lstStyle>
            <a:lvl1pPr marL="0" indent="0" algn="ctr">
              <a:buNone/>
              <a:defRPr sz="133">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609600" y="0"/>
            <a:ext cx="4284680" cy="2272344"/>
          </a:xfrm>
        </p:spPr>
        <p:txBody>
          <a:bodyPr/>
          <a:lstStyle>
            <a:lvl1pPr>
              <a:lnSpc>
                <a:spcPts val="4267"/>
              </a:lnSpc>
              <a:defRPr/>
            </a:lvl1pPr>
          </a:lstStyle>
          <a:p>
            <a:r>
              <a:rPr lang="en-US" dirty="0"/>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620585" y="6426201"/>
            <a:ext cx="2193500" cy="151809"/>
          </a:xfrm>
        </p:spPr>
        <p:txBody>
          <a:bodyPr lIns="0" tIns="0" rIns="0" bIns="0">
            <a:noAutofit/>
          </a:bodyPr>
          <a:lstStyle>
            <a:lvl1pPr marL="0" indent="0">
              <a:buNone/>
              <a:defRPr sz="800" i="1">
                <a:solidFill>
                  <a:srgbClr val="CBCBCB"/>
                </a:solidFill>
              </a:defRPr>
            </a:lvl1pPr>
            <a:lvl2pPr marL="311142" indent="0">
              <a:buNone/>
              <a:defRPr sz="933">
                <a:solidFill>
                  <a:schemeClr val="tx1">
                    <a:lumMod val="20000"/>
                    <a:lumOff val="80000"/>
                  </a:schemeClr>
                </a:solidFill>
              </a:defRPr>
            </a:lvl2pPr>
            <a:lvl3pPr marL="611701" indent="0">
              <a:buNone/>
              <a:defRPr sz="933">
                <a:solidFill>
                  <a:schemeClr val="tx1">
                    <a:lumMod val="20000"/>
                    <a:lumOff val="80000"/>
                  </a:schemeClr>
                </a:solidFill>
              </a:defRPr>
            </a:lvl3pPr>
            <a:lvl4pPr marL="918610" indent="0">
              <a:buNone/>
              <a:defRPr sz="933">
                <a:solidFill>
                  <a:schemeClr val="tx1">
                    <a:lumMod val="20000"/>
                    <a:lumOff val="80000"/>
                  </a:schemeClr>
                </a:solidFill>
              </a:defRPr>
            </a:lvl4pPr>
            <a:lvl5pPr marL="1219170" indent="0">
              <a:buNone/>
              <a:defRPr sz="933">
                <a:solidFill>
                  <a:schemeClr val="tx1">
                    <a:lumMod val="20000"/>
                    <a:lumOff val="80000"/>
                  </a:schemeClr>
                </a:solidFill>
              </a:defRPr>
            </a:lvl5pPr>
          </a:lstStyle>
          <a:p>
            <a:pPr lvl="0"/>
            <a:r>
              <a:rPr lang="en-US" dirty="0"/>
              <a:t>Photo/Image Credit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normAutofit/>
          </a:bodyPr>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dirty="0"/>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dirty="0"/>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normAutofit/>
          </a:bodyPr>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dirty="0"/>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dirty="0"/>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normAutofit/>
          </a:bodyPr>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dirty="0"/>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normAutofit/>
          </a:bodyPr>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dirty="0"/>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dirty="0"/>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624418" y="4519809"/>
            <a:ext cx="1782233" cy="435380"/>
          </a:xfrm>
        </p:spPr>
        <p:txBody>
          <a:bodyPr lIns="0" tIns="0" rIns="0" bIns="0">
            <a:normAutofit/>
          </a:bodyPr>
          <a:lstStyle>
            <a:lvl1pPr marL="0" indent="0" algn="ctr">
              <a:buNone/>
              <a:defRPr sz="2400"/>
            </a:lvl1pPr>
          </a:lstStyle>
          <a:p>
            <a:pPr lvl="0"/>
            <a:r>
              <a:rPr lang="en-US" dirty="0"/>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624419" y="5057515"/>
            <a:ext cx="1782232" cy="760891"/>
          </a:xfrm>
        </p:spPr>
        <p:txBody>
          <a:bodyPr lIns="0" tIns="0" rIns="0" bIns="0">
            <a:normAutofit/>
          </a:bodyPr>
          <a:lstStyle>
            <a:lvl1pPr marL="0" indent="0" algn="ctr">
              <a:buNone/>
              <a:defRPr sz="1600"/>
            </a:lvl1pPr>
            <a:lvl2pPr>
              <a:defRPr sz="1600"/>
            </a:lvl2pPr>
            <a:lvl3pPr>
              <a:defRPr sz="1600"/>
            </a:lvl3pPr>
            <a:lvl4pPr>
              <a:defRPr sz="1600"/>
            </a:lvl4pPr>
            <a:lvl5pPr>
              <a:defRPr sz="1600"/>
            </a:lvl5pPr>
          </a:lstStyle>
          <a:p>
            <a:pPr lvl="0"/>
            <a:r>
              <a:rPr lang="en-US" dirty="0"/>
              <a:t>Infographic information goes here</a:t>
            </a:r>
          </a:p>
        </p:txBody>
      </p:sp>
      <p:sp>
        <p:nvSpPr>
          <p:cNvPr id="31" name="TextBox 30">
            <a:extLst>
              <a:ext uri="{FF2B5EF4-FFF2-40B4-BE49-F238E27FC236}">
                <a16:creationId xmlns:a16="http://schemas.microsoft.com/office/drawing/2014/main" id="{ECB0FA8B-B330-4468-BB80-FF22E50F5EEA}"/>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93459172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ntent Slide - Infographic Large Photo 2">
    <p:spTree>
      <p:nvGrpSpPr>
        <p:cNvPr id="1" name=""/>
        <p:cNvGrpSpPr/>
        <p:nvPr/>
      </p:nvGrpSpPr>
      <p:grpSpPr>
        <a:xfrm>
          <a:off x="0" y="0"/>
          <a:ext cx="0" cy="0"/>
          <a:chOff x="0" y="0"/>
          <a:chExt cx="0" cy="0"/>
        </a:xfrm>
      </p:grpSpPr>
      <p:sp>
        <p:nvSpPr>
          <p:cNvPr id="31" name="Picture Placeholder 2">
            <a:extLst>
              <a:ext uri="{FF2B5EF4-FFF2-40B4-BE49-F238E27FC236}">
                <a16:creationId xmlns:a16="http://schemas.microsoft.com/office/drawing/2014/main" id="{9B11AF2C-EBE2-41A1-A2E6-4146F22C1028}"/>
              </a:ext>
            </a:extLst>
          </p:cNvPr>
          <p:cNvSpPr>
            <a:spLocks noGrp="1"/>
          </p:cNvSpPr>
          <p:nvPr>
            <p:ph type="pic" sz="quarter" idx="49" hasCustomPrompt="1"/>
          </p:nvPr>
        </p:nvSpPr>
        <p:spPr>
          <a:xfrm>
            <a:off x="0" y="1"/>
            <a:ext cx="12192000" cy="3577167"/>
          </a:xfrm>
          <a:solidFill>
            <a:srgbClr val="EFEFEF"/>
          </a:solidFill>
        </p:spPr>
        <p:txBody>
          <a:bodyPr>
            <a:normAutofit/>
          </a:bodyPr>
          <a:lstStyle>
            <a:lvl1pPr marL="0" indent="0" algn="ctr">
              <a:buNone/>
              <a:defRPr sz="2133"/>
            </a:lvl1pPr>
          </a:lstStyle>
          <a:p>
            <a:r>
              <a:rPr lang="en-US" dirty="0"/>
              <a:t>                                                                             Insert a large image here</a:t>
            </a:r>
          </a:p>
        </p:txBody>
      </p:sp>
      <p:sp>
        <p:nvSpPr>
          <p:cNvPr id="16" name="Text Placeholder 6"/>
          <p:cNvSpPr>
            <a:spLocks noGrp="1"/>
          </p:cNvSpPr>
          <p:nvPr>
            <p:ph type="body" sz="quarter" idx="40"/>
          </p:nvPr>
        </p:nvSpPr>
        <p:spPr>
          <a:xfrm>
            <a:off x="0" y="3577166"/>
            <a:ext cx="12192000" cy="3280833"/>
          </a:xfrm>
          <a:prstGeom prst="rect">
            <a:avLst/>
          </a:prstGeom>
          <a:solidFill>
            <a:schemeClr val="bg1"/>
          </a:solidFill>
        </p:spPr>
        <p:txBody>
          <a:bodyPr vert="horz"/>
          <a:lstStyle>
            <a:lvl1pPr marL="0" indent="0" algn="ctr">
              <a:buNone/>
              <a:defRPr sz="133">
                <a:solidFill>
                  <a:srgbClr val="333333"/>
                </a:solidFill>
              </a:defRPr>
            </a:lvl1pPr>
          </a:lstStyle>
          <a:p>
            <a:pPr lvl="0"/>
            <a:r>
              <a:rPr lang="en-US"/>
              <a:t>Click to edit Master text styles</a:t>
            </a:r>
          </a:p>
        </p:txBody>
      </p:sp>
      <p:sp>
        <p:nvSpPr>
          <p:cNvPr id="32" name="Title 31"/>
          <p:cNvSpPr>
            <a:spLocks noGrp="1"/>
          </p:cNvSpPr>
          <p:nvPr>
            <p:ph type="title" hasCustomPrompt="1"/>
          </p:nvPr>
        </p:nvSpPr>
        <p:spPr>
          <a:xfrm>
            <a:off x="609600" y="0"/>
            <a:ext cx="4284680" cy="2272344"/>
          </a:xfrm>
        </p:spPr>
        <p:txBody>
          <a:bodyPr/>
          <a:lstStyle>
            <a:lvl1pPr>
              <a:lnSpc>
                <a:spcPts val="4267"/>
              </a:lnSpc>
              <a:defRPr/>
            </a:lvl1pPr>
          </a:lstStyle>
          <a:p>
            <a:r>
              <a:rPr lang="en-US" dirty="0"/>
              <a:t>Messaging + Blue Infographic Content</a:t>
            </a:r>
          </a:p>
        </p:txBody>
      </p:sp>
      <p:sp>
        <p:nvSpPr>
          <p:cNvPr id="33" name="Picture Placeholder 24"/>
          <p:cNvSpPr>
            <a:spLocks noGrp="1" noChangeAspect="1"/>
          </p:cNvSpPr>
          <p:nvPr>
            <p:ph type="pic" sz="quarter" idx="50" hasCustomPrompt="1"/>
          </p:nvPr>
        </p:nvSpPr>
        <p:spPr>
          <a:xfrm>
            <a:off x="65424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5" name="Picture Placeholder 24"/>
          <p:cNvSpPr>
            <a:spLocks noGrp="1" noChangeAspect="1"/>
          </p:cNvSpPr>
          <p:nvPr>
            <p:ph type="pic" sz="quarter" idx="51" hasCustomPrompt="1"/>
          </p:nvPr>
        </p:nvSpPr>
        <p:spPr>
          <a:xfrm>
            <a:off x="2986149"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6" name="Picture Placeholder 24"/>
          <p:cNvSpPr>
            <a:spLocks noGrp="1" noChangeAspect="1"/>
          </p:cNvSpPr>
          <p:nvPr>
            <p:ph type="pic" sz="quarter" idx="52" hasCustomPrompt="1"/>
          </p:nvPr>
        </p:nvSpPr>
        <p:spPr>
          <a:xfrm>
            <a:off x="5234712"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7" name="Picture Placeholder 24"/>
          <p:cNvSpPr>
            <a:spLocks noGrp="1" noChangeAspect="1"/>
          </p:cNvSpPr>
          <p:nvPr>
            <p:ph type="pic" sz="quarter" idx="53" hasCustomPrompt="1"/>
          </p:nvPr>
        </p:nvSpPr>
        <p:spPr>
          <a:xfrm>
            <a:off x="7567584"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38" name="Picture Placeholder 24"/>
          <p:cNvSpPr>
            <a:spLocks noGrp="1" noChangeAspect="1"/>
          </p:cNvSpPr>
          <p:nvPr>
            <p:ph type="pic" sz="quarter" idx="54" hasCustomPrompt="1"/>
          </p:nvPr>
        </p:nvSpPr>
        <p:spPr>
          <a:xfrm>
            <a:off x="9782135" y="2616060"/>
            <a:ext cx="1722576" cy="1722571"/>
          </a:xfrm>
          <a:prstGeom prst="ellipse">
            <a:avLst/>
          </a:prstGeom>
          <a:solidFill>
            <a:schemeClr val="accent1"/>
          </a:solidFill>
          <a:ln w="38100">
            <a:solidFill>
              <a:schemeClr val="bg1"/>
            </a:solidFill>
          </a:ln>
        </p:spPr>
        <p:txBody>
          <a:bodyPr vert="horz" lIns="91440" tIns="91440" rIns="91440" bIns="91440" anchor="ctr" anchorCtr="0"/>
          <a:lstStyle>
            <a:lvl1pPr marL="0" indent="0" algn="ctr">
              <a:buNone/>
              <a:defRPr sz="1600">
                <a:solidFill>
                  <a:schemeClr val="bg1"/>
                </a:solidFill>
                <a:effectLst/>
              </a:defRPr>
            </a:lvl1pPr>
          </a:lstStyle>
          <a:p>
            <a:r>
              <a:rPr lang="en-US" dirty="0"/>
              <a:t>Insert icon</a:t>
            </a:r>
          </a:p>
        </p:txBody>
      </p:sp>
      <p:sp>
        <p:nvSpPr>
          <p:cNvPr id="27" name="Text Placeholder 2">
            <a:extLst>
              <a:ext uri="{FF2B5EF4-FFF2-40B4-BE49-F238E27FC236}">
                <a16:creationId xmlns:a16="http://schemas.microsoft.com/office/drawing/2014/main" id="{05006D69-EA13-4B2D-9C01-B58C39377031}"/>
              </a:ext>
            </a:extLst>
          </p:cNvPr>
          <p:cNvSpPr>
            <a:spLocks noGrp="1"/>
          </p:cNvSpPr>
          <p:nvPr>
            <p:ph type="body" sz="quarter" idx="13" hasCustomPrompt="1"/>
          </p:nvPr>
        </p:nvSpPr>
        <p:spPr>
          <a:xfrm>
            <a:off x="620585" y="6426201"/>
            <a:ext cx="3706284" cy="153087"/>
          </a:xfrm>
        </p:spPr>
        <p:txBody>
          <a:bodyPr lIns="0" tIns="0" rIns="0" bIns="0">
            <a:noAutofit/>
          </a:bodyPr>
          <a:lstStyle>
            <a:lvl1pPr marL="0" indent="0">
              <a:buNone/>
              <a:defRPr sz="800" i="1">
                <a:solidFill>
                  <a:srgbClr val="CBCBCB"/>
                </a:solidFill>
              </a:defRPr>
            </a:lvl1pPr>
            <a:lvl2pPr marL="311142" indent="0">
              <a:buNone/>
              <a:defRPr sz="933">
                <a:solidFill>
                  <a:schemeClr val="tx1">
                    <a:lumMod val="20000"/>
                    <a:lumOff val="80000"/>
                  </a:schemeClr>
                </a:solidFill>
              </a:defRPr>
            </a:lvl2pPr>
            <a:lvl3pPr marL="611701" indent="0">
              <a:buNone/>
              <a:defRPr sz="933">
                <a:solidFill>
                  <a:schemeClr val="tx1">
                    <a:lumMod val="20000"/>
                    <a:lumOff val="80000"/>
                  </a:schemeClr>
                </a:solidFill>
              </a:defRPr>
            </a:lvl3pPr>
            <a:lvl4pPr marL="918610" indent="0">
              <a:buNone/>
              <a:defRPr sz="933">
                <a:solidFill>
                  <a:schemeClr val="tx1">
                    <a:lumMod val="20000"/>
                    <a:lumOff val="80000"/>
                  </a:schemeClr>
                </a:solidFill>
              </a:defRPr>
            </a:lvl4pPr>
            <a:lvl5pPr marL="1219170" indent="0">
              <a:buNone/>
              <a:defRPr sz="933">
                <a:solidFill>
                  <a:schemeClr val="tx1">
                    <a:lumMod val="20000"/>
                    <a:lumOff val="80000"/>
                  </a:schemeClr>
                </a:solidFill>
              </a:defRPr>
            </a:lvl5pPr>
          </a:lstStyle>
          <a:p>
            <a:pPr lvl="0"/>
            <a:r>
              <a:rPr lang="en-US" dirty="0"/>
              <a:t>Photo/Image Credit</a:t>
            </a:r>
          </a:p>
        </p:txBody>
      </p:sp>
      <p:sp>
        <p:nvSpPr>
          <p:cNvPr id="25" name="Text Placeholder 3"/>
          <p:cNvSpPr>
            <a:spLocks noGrp="1"/>
          </p:cNvSpPr>
          <p:nvPr>
            <p:ph type="body" sz="quarter" idx="47" hasCustomPrompt="1"/>
          </p:nvPr>
        </p:nvSpPr>
        <p:spPr>
          <a:xfrm>
            <a:off x="9782136"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dirty="0"/>
              <a:t>Infographic information goes here</a:t>
            </a:r>
          </a:p>
        </p:txBody>
      </p:sp>
      <p:sp>
        <p:nvSpPr>
          <p:cNvPr id="26" name="Text Placeholder 17"/>
          <p:cNvSpPr>
            <a:spLocks noGrp="1"/>
          </p:cNvSpPr>
          <p:nvPr>
            <p:ph type="body" sz="quarter" idx="48" hasCustomPrompt="1"/>
          </p:nvPr>
        </p:nvSpPr>
        <p:spPr>
          <a:xfrm>
            <a:off x="9782137"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dirty="0"/>
              <a:t>Emphasis Text</a:t>
            </a:r>
          </a:p>
        </p:txBody>
      </p:sp>
      <p:sp>
        <p:nvSpPr>
          <p:cNvPr id="23" name="Text Placeholder 3"/>
          <p:cNvSpPr>
            <a:spLocks noGrp="1"/>
          </p:cNvSpPr>
          <p:nvPr>
            <p:ph type="body" sz="quarter" idx="45" hasCustomPrompt="1"/>
          </p:nvPr>
        </p:nvSpPr>
        <p:spPr>
          <a:xfrm>
            <a:off x="7540880"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dirty="0"/>
              <a:t>Infographic information goes here</a:t>
            </a:r>
          </a:p>
        </p:txBody>
      </p:sp>
      <p:sp>
        <p:nvSpPr>
          <p:cNvPr id="24" name="Text Placeholder 17"/>
          <p:cNvSpPr>
            <a:spLocks noGrp="1"/>
          </p:cNvSpPr>
          <p:nvPr>
            <p:ph type="body" sz="quarter" idx="46" hasCustomPrompt="1"/>
          </p:nvPr>
        </p:nvSpPr>
        <p:spPr>
          <a:xfrm>
            <a:off x="7540881"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dirty="0"/>
              <a:t>Emphasis Text</a:t>
            </a:r>
          </a:p>
        </p:txBody>
      </p:sp>
      <p:sp>
        <p:nvSpPr>
          <p:cNvPr id="21" name="Text Placeholder 3"/>
          <p:cNvSpPr>
            <a:spLocks noGrp="1"/>
          </p:cNvSpPr>
          <p:nvPr>
            <p:ph type="body" sz="quarter" idx="43" hasCustomPrompt="1"/>
          </p:nvPr>
        </p:nvSpPr>
        <p:spPr>
          <a:xfrm>
            <a:off x="5241522"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dirty="0"/>
              <a:t>Infographic information goes here</a:t>
            </a:r>
          </a:p>
        </p:txBody>
      </p:sp>
      <p:sp>
        <p:nvSpPr>
          <p:cNvPr id="22" name="Text Placeholder 17"/>
          <p:cNvSpPr>
            <a:spLocks noGrp="1"/>
          </p:cNvSpPr>
          <p:nvPr>
            <p:ph type="body" sz="quarter" idx="44" hasCustomPrompt="1"/>
          </p:nvPr>
        </p:nvSpPr>
        <p:spPr>
          <a:xfrm>
            <a:off x="524152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dirty="0"/>
              <a:t>Emphasis Text</a:t>
            </a:r>
          </a:p>
        </p:txBody>
      </p:sp>
      <p:sp>
        <p:nvSpPr>
          <p:cNvPr id="19" name="Text Placeholder 3"/>
          <p:cNvSpPr>
            <a:spLocks noGrp="1"/>
          </p:cNvSpPr>
          <p:nvPr>
            <p:ph type="body" sz="quarter" idx="41" hasCustomPrompt="1"/>
          </p:nvPr>
        </p:nvSpPr>
        <p:spPr>
          <a:xfrm>
            <a:off x="2926493" y="5057513"/>
            <a:ext cx="1782233" cy="760891"/>
          </a:xfrm>
          <a:prstGeom prst="rect">
            <a:avLst/>
          </a:prstGeom>
          <a:ln>
            <a:noFill/>
          </a:ln>
        </p:spPr>
        <p:txBody>
          <a:bodyPr vert="horz" lIns="0" tIns="0" rIns="0" bIns="0"/>
          <a:lstStyle>
            <a:lvl1pPr marL="0" indent="0" algn="ctr">
              <a:buNone/>
              <a:defRPr sz="1600" baseline="0">
                <a:solidFill>
                  <a:schemeClr val="tx1"/>
                </a:solidFill>
              </a:defRPr>
            </a:lvl1pPr>
            <a:lvl2pPr marL="609585" indent="0">
              <a:buNone/>
              <a:defRPr sz="2133"/>
            </a:lvl2pPr>
            <a:lvl3pPr marL="1219170" indent="0">
              <a:buNone/>
              <a:defRPr sz="2133"/>
            </a:lvl3pPr>
            <a:lvl4pPr marL="1828754" indent="0">
              <a:buNone/>
              <a:defRPr sz="2133"/>
            </a:lvl4pPr>
            <a:lvl5pPr marL="2438339" indent="0">
              <a:buNone/>
              <a:defRPr sz="2133"/>
            </a:lvl5pPr>
          </a:lstStyle>
          <a:p>
            <a:pPr lvl="0"/>
            <a:r>
              <a:rPr lang="en-US" dirty="0"/>
              <a:t>Infographic information goes here</a:t>
            </a:r>
          </a:p>
        </p:txBody>
      </p:sp>
      <p:sp>
        <p:nvSpPr>
          <p:cNvPr id="20" name="Text Placeholder 17"/>
          <p:cNvSpPr>
            <a:spLocks noGrp="1"/>
          </p:cNvSpPr>
          <p:nvPr>
            <p:ph type="body" sz="quarter" idx="42" hasCustomPrompt="1"/>
          </p:nvPr>
        </p:nvSpPr>
        <p:spPr>
          <a:xfrm>
            <a:off x="2926494" y="4519809"/>
            <a:ext cx="1782233" cy="435380"/>
          </a:xfrm>
          <a:prstGeom prst="rect">
            <a:avLst/>
          </a:prstGeom>
        </p:spPr>
        <p:txBody>
          <a:bodyPr vert="horz" lIns="0" tIns="0" rIns="0" bIns="0">
            <a:normAutofit/>
          </a:bodyPr>
          <a:lstStyle>
            <a:lvl1pPr marL="0" indent="0" algn="ctr">
              <a:buNone/>
              <a:defRPr sz="2400" baseline="0">
                <a:solidFill>
                  <a:schemeClr val="tx1"/>
                </a:solidFill>
              </a:defRPr>
            </a:lvl1pPr>
            <a:lvl2pPr marL="609585" indent="0">
              <a:buNone/>
              <a:defRPr sz="2933">
                <a:solidFill>
                  <a:srgbClr val="8DC63F"/>
                </a:solidFill>
              </a:defRPr>
            </a:lvl2pPr>
            <a:lvl3pPr marL="1219170" indent="0">
              <a:buNone/>
              <a:defRPr sz="2933">
                <a:solidFill>
                  <a:srgbClr val="8DC63F"/>
                </a:solidFill>
              </a:defRPr>
            </a:lvl3pPr>
            <a:lvl4pPr marL="1828754" indent="0">
              <a:buNone/>
              <a:defRPr sz="2933">
                <a:solidFill>
                  <a:srgbClr val="8DC63F"/>
                </a:solidFill>
              </a:defRPr>
            </a:lvl4pPr>
            <a:lvl5pPr marL="2438339" indent="0">
              <a:buNone/>
              <a:defRPr sz="2933">
                <a:solidFill>
                  <a:srgbClr val="8DC63F"/>
                </a:solidFill>
              </a:defRPr>
            </a:lvl5pPr>
          </a:lstStyle>
          <a:p>
            <a:pPr lvl="0"/>
            <a:r>
              <a:rPr lang="en-US" dirty="0"/>
              <a:t>Emphasis Text</a:t>
            </a:r>
          </a:p>
        </p:txBody>
      </p:sp>
      <p:sp>
        <p:nvSpPr>
          <p:cNvPr id="28" name="Text Placeholder 8">
            <a:extLst>
              <a:ext uri="{FF2B5EF4-FFF2-40B4-BE49-F238E27FC236}">
                <a16:creationId xmlns:a16="http://schemas.microsoft.com/office/drawing/2014/main" id="{EF547DDC-F696-4D14-A37E-2EF7474AC2BE}"/>
              </a:ext>
            </a:extLst>
          </p:cNvPr>
          <p:cNvSpPr>
            <a:spLocks noGrp="1"/>
          </p:cNvSpPr>
          <p:nvPr>
            <p:ph type="body" sz="quarter" idx="10" hasCustomPrompt="1"/>
          </p:nvPr>
        </p:nvSpPr>
        <p:spPr>
          <a:xfrm>
            <a:off x="624418" y="4519809"/>
            <a:ext cx="1782233" cy="435380"/>
          </a:xfrm>
        </p:spPr>
        <p:txBody>
          <a:bodyPr lIns="0" tIns="0" rIns="0" bIns="0">
            <a:noAutofit/>
          </a:bodyPr>
          <a:lstStyle>
            <a:lvl1pPr marL="0" indent="0" algn="ctr">
              <a:buNone/>
              <a:defRPr sz="2400"/>
            </a:lvl1pPr>
          </a:lstStyle>
          <a:p>
            <a:pPr lvl="0"/>
            <a:r>
              <a:rPr lang="en-US" dirty="0"/>
              <a:t>Emphasis Text</a:t>
            </a:r>
          </a:p>
        </p:txBody>
      </p:sp>
      <p:sp>
        <p:nvSpPr>
          <p:cNvPr id="30" name="Text Placeholder 8">
            <a:extLst>
              <a:ext uri="{FF2B5EF4-FFF2-40B4-BE49-F238E27FC236}">
                <a16:creationId xmlns:a16="http://schemas.microsoft.com/office/drawing/2014/main" id="{1D542F68-27CA-4381-B06E-F293CB59986F}"/>
              </a:ext>
            </a:extLst>
          </p:cNvPr>
          <p:cNvSpPr>
            <a:spLocks noGrp="1"/>
          </p:cNvSpPr>
          <p:nvPr>
            <p:ph type="body" sz="quarter" idx="12" hasCustomPrompt="1"/>
          </p:nvPr>
        </p:nvSpPr>
        <p:spPr>
          <a:xfrm>
            <a:off x="624419" y="5057515"/>
            <a:ext cx="1782232" cy="760891"/>
          </a:xfrm>
        </p:spPr>
        <p:txBody>
          <a:bodyPr lIns="0" tIns="0" rIns="0" bIns="0">
            <a:noAutofit/>
          </a:bodyPr>
          <a:lstStyle>
            <a:lvl1pPr marL="0" indent="0" algn="ctr">
              <a:buNone/>
              <a:defRPr sz="1600"/>
            </a:lvl1pPr>
            <a:lvl2pPr>
              <a:defRPr sz="1600"/>
            </a:lvl2pPr>
            <a:lvl3pPr>
              <a:defRPr sz="1600"/>
            </a:lvl3pPr>
            <a:lvl4pPr>
              <a:defRPr sz="1600"/>
            </a:lvl4pPr>
            <a:lvl5pPr>
              <a:defRPr sz="1600"/>
            </a:lvl5pPr>
          </a:lstStyle>
          <a:p>
            <a:pPr lvl="0"/>
            <a:r>
              <a:rPr lang="en-US" dirty="0"/>
              <a:t>Infographic information goes here</a:t>
            </a:r>
          </a:p>
        </p:txBody>
      </p:sp>
      <p:sp>
        <p:nvSpPr>
          <p:cNvPr id="34" name="TextBox 33">
            <a:extLst>
              <a:ext uri="{FF2B5EF4-FFF2-40B4-BE49-F238E27FC236}">
                <a16:creationId xmlns:a16="http://schemas.microsoft.com/office/drawing/2014/main" id="{23C495A5-6A79-42D1-9501-3481B5753125}"/>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2341441213"/>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ntent Slide - Half Photo">
    <p:spTree>
      <p:nvGrpSpPr>
        <p:cNvPr id="1" name=""/>
        <p:cNvGrpSpPr/>
        <p:nvPr/>
      </p:nvGrpSpPr>
      <p:grpSpPr>
        <a:xfrm>
          <a:off x="0" y="0"/>
          <a:ext cx="0" cy="0"/>
          <a:chOff x="0" y="0"/>
          <a:chExt cx="0" cy="0"/>
        </a:xfrm>
      </p:grpSpPr>
      <p:sp>
        <p:nvSpPr>
          <p:cNvPr id="3" name="Picture Placeholder 2"/>
          <p:cNvSpPr>
            <a:spLocks noGrp="1"/>
          </p:cNvSpPr>
          <p:nvPr>
            <p:ph type="pic" sz="quarter" idx="49" hasCustomPrompt="1"/>
          </p:nvPr>
        </p:nvSpPr>
        <p:spPr>
          <a:xfrm>
            <a:off x="0" y="1179"/>
            <a:ext cx="12192000" cy="3577167"/>
          </a:xfrm>
          <a:solidFill>
            <a:srgbClr val="EFEFEF"/>
          </a:solidFill>
        </p:spPr>
        <p:txBody>
          <a:bodyPr>
            <a:normAutofit/>
          </a:bodyPr>
          <a:lstStyle>
            <a:lvl1pPr marL="0" indent="0" algn="ctr">
              <a:buNone/>
              <a:defRPr sz="2133"/>
            </a:lvl1pPr>
          </a:lstStyle>
          <a:p>
            <a:r>
              <a:rPr lang="en-US" dirty="0"/>
              <a:t>Insert a large image here</a:t>
            </a:r>
          </a:p>
        </p:txBody>
      </p:sp>
      <p:sp>
        <p:nvSpPr>
          <p:cNvPr id="2" name="Title 1"/>
          <p:cNvSpPr>
            <a:spLocks noGrp="1"/>
          </p:cNvSpPr>
          <p:nvPr>
            <p:ph type="title" hasCustomPrompt="1"/>
          </p:nvPr>
        </p:nvSpPr>
        <p:spPr>
          <a:xfrm>
            <a:off x="0" y="2847473"/>
            <a:ext cx="6582643" cy="730872"/>
          </a:xfrm>
        </p:spPr>
        <p:txBody>
          <a:bodyPr lIns="274320" tIns="73152" bIns="45720">
            <a:noAutofit/>
          </a:bodyPr>
          <a:lstStyle>
            <a:lvl1pPr algn="l">
              <a:defRPr/>
            </a:lvl1pPr>
          </a:lstStyle>
          <a:p>
            <a:pPr lvl="0"/>
            <a:r>
              <a:rPr lang="en-US" dirty="0"/>
              <a:t>Title: Content Slide</a:t>
            </a:r>
          </a:p>
        </p:txBody>
      </p:sp>
      <p:sp>
        <p:nvSpPr>
          <p:cNvPr id="9" name="TextBox 8">
            <a:extLst>
              <a:ext uri="{FF2B5EF4-FFF2-40B4-BE49-F238E27FC236}">
                <a16:creationId xmlns:a16="http://schemas.microsoft.com/office/drawing/2014/main" id="{37942666-E6BA-4BA3-9385-05926FE5819A}"/>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6" name="Text Placeholder 5">
            <a:extLst>
              <a:ext uri="{FF2B5EF4-FFF2-40B4-BE49-F238E27FC236}">
                <a16:creationId xmlns:a16="http://schemas.microsoft.com/office/drawing/2014/main" id="{043CE4DC-F9C6-A43C-28C6-13011655AA6B}"/>
              </a:ext>
            </a:extLst>
          </p:cNvPr>
          <p:cNvSpPr>
            <a:spLocks noGrp="1"/>
          </p:cNvSpPr>
          <p:nvPr>
            <p:ph type="body" sz="quarter" idx="50"/>
          </p:nvPr>
        </p:nvSpPr>
        <p:spPr>
          <a:xfrm>
            <a:off x="608859" y="3927847"/>
            <a:ext cx="5384221" cy="2373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5">
            <a:extLst>
              <a:ext uri="{FF2B5EF4-FFF2-40B4-BE49-F238E27FC236}">
                <a16:creationId xmlns:a16="http://schemas.microsoft.com/office/drawing/2014/main" id="{5F18EFF9-E0AC-CC7E-2764-B29737D0FE57}"/>
              </a:ext>
            </a:extLst>
          </p:cNvPr>
          <p:cNvSpPr>
            <a:spLocks noGrp="1"/>
          </p:cNvSpPr>
          <p:nvPr>
            <p:ph type="body" sz="quarter" idx="51"/>
          </p:nvPr>
        </p:nvSpPr>
        <p:spPr>
          <a:xfrm>
            <a:off x="6384966" y="3927847"/>
            <a:ext cx="5384221" cy="23739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Text Placeholder 14">
            <a:extLst>
              <a:ext uri="{FF2B5EF4-FFF2-40B4-BE49-F238E27FC236}">
                <a16:creationId xmlns:a16="http://schemas.microsoft.com/office/drawing/2014/main" id="{9B8DDF63-B0C1-97B0-7607-7753AB3540E3}"/>
              </a:ext>
            </a:extLst>
          </p:cNvPr>
          <p:cNvSpPr>
            <a:spLocks noGrp="1"/>
          </p:cNvSpPr>
          <p:nvPr>
            <p:ph type="body" sz="quarter" idx="52" hasCustomPrompt="1"/>
          </p:nvPr>
        </p:nvSpPr>
        <p:spPr>
          <a:xfrm>
            <a:off x="602070" y="6460067"/>
            <a:ext cx="3082033" cy="201360"/>
          </a:xfrm>
        </p:spPr>
        <p:txBody>
          <a:bodyPr>
            <a:noAutofit/>
          </a:bodyPr>
          <a:lstStyle>
            <a:lvl1pPr marL="0" indent="0">
              <a:buNone/>
              <a:defRPr sz="800" i="1">
                <a:solidFill>
                  <a:srgbClr val="CBCBCB"/>
                </a:solidFill>
              </a:defRPr>
            </a:lvl1pPr>
          </a:lstStyle>
          <a:p>
            <a:pPr lvl="0"/>
            <a:r>
              <a:rPr lang="en-US" dirty="0"/>
              <a:t>Photo/Image Credit</a:t>
            </a:r>
          </a:p>
        </p:txBody>
      </p:sp>
    </p:spTree>
    <p:extLst>
      <p:ext uri="{BB962C8B-B14F-4D97-AF65-F5344CB8AC3E}">
        <p14:creationId xmlns:p14="http://schemas.microsoft.com/office/powerpoint/2010/main" val="3145262090"/>
      </p:ext>
    </p:extLst>
  </p:cSld>
  <p:clrMapOvr>
    <a:masterClrMapping/>
  </p:clrMapOvr>
  <p:extLst>
    <p:ext uri="{DCECCB84-F9BA-43D5-87BE-67443E8EF086}">
      <p15:sldGuideLst xmlns:p15="http://schemas.microsoft.com/office/powerpoint/2012/main">
        <p15:guide id="1" pos="288">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ntent Slide - Half Blue - Half Photo">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273551"/>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0" y="1"/>
            <a:ext cx="12192000" cy="4273551"/>
          </a:xfrm>
          <a:solidFill>
            <a:srgbClr val="EFEFEF"/>
          </a:solidFill>
        </p:spPr>
        <p:txBody>
          <a:bodyPr>
            <a:normAutofit/>
          </a:bodyPr>
          <a:lstStyle>
            <a:lvl1pPr marL="0" indent="0" algn="ctr">
              <a:buNone/>
              <a:defRPr sz="2133"/>
            </a:lvl1pPr>
          </a:lstStyle>
          <a:p>
            <a:r>
              <a:rPr lang="en-US" dirty="0"/>
              <a:t>Insert Photo or Graphic</a:t>
            </a:r>
          </a:p>
        </p:txBody>
      </p:sp>
      <p:sp>
        <p:nvSpPr>
          <p:cNvPr id="16" name="TextBox 15">
            <a:extLst>
              <a:ext uri="{FF2B5EF4-FFF2-40B4-BE49-F238E27FC236}">
                <a16:creationId xmlns:a16="http://schemas.microsoft.com/office/drawing/2014/main" id="{127DB6FF-EB87-4DCF-8ECF-FDA3E4380AAA}"/>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1" name="Title 10">
            <a:extLst>
              <a:ext uri="{FF2B5EF4-FFF2-40B4-BE49-F238E27FC236}">
                <a16:creationId xmlns:a16="http://schemas.microsoft.com/office/drawing/2014/main" id="{D2CA1365-BAC8-78C8-B53B-C8BF3C8FBDE1}"/>
              </a:ext>
            </a:extLst>
          </p:cNvPr>
          <p:cNvSpPr>
            <a:spLocks noGrp="1"/>
          </p:cNvSpPr>
          <p:nvPr>
            <p:ph type="title"/>
          </p:nvPr>
        </p:nvSpPr>
        <p:spPr>
          <a:xfrm>
            <a:off x="655883" y="4723851"/>
            <a:ext cx="4441372" cy="1480456"/>
          </a:xfrm>
          <a:noFill/>
        </p:spPr>
        <p:txBody>
          <a:bodyPr lIns="0" tIns="0" rIns="0" bIns="0" anchor="t" anchorCtr="0"/>
          <a:lstStyle>
            <a:lvl1pPr algn="l">
              <a:defRPr sz="4000" b="0"/>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ACB26AFA-83CC-9BA7-8D5C-E4EC01AC987C}"/>
              </a:ext>
            </a:extLst>
          </p:cNvPr>
          <p:cNvSpPr>
            <a:spLocks noGrp="1"/>
          </p:cNvSpPr>
          <p:nvPr>
            <p:ph type="body" sz="quarter" idx="57"/>
          </p:nvPr>
        </p:nvSpPr>
        <p:spPr>
          <a:xfrm>
            <a:off x="5474050" y="4695115"/>
            <a:ext cx="6215533" cy="17312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a:extLst>
              <a:ext uri="{FF2B5EF4-FFF2-40B4-BE49-F238E27FC236}">
                <a16:creationId xmlns:a16="http://schemas.microsoft.com/office/drawing/2014/main" id="{B91756F3-9E83-815E-7C56-7F10477D17E4}"/>
              </a:ext>
            </a:extLst>
          </p:cNvPr>
          <p:cNvSpPr>
            <a:spLocks noGrp="1"/>
          </p:cNvSpPr>
          <p:nvPr>
            <p:ph type="body" sz="quarter" idx="58" hasCustomPrompt="1"/>
          </p:nvPr>
        </p:nvSpPr>
        <p:spPr>
          <a:xfrm>
            <a:off x="637117" y="6290733"/>
            <a:ext cx="2940969" cy="247651"/>
          </a:xfrm>
        </p:spPr>
        <p:txBody>
          <a:bodyPr>
            <a:noAutofit/>
          </a:bodyPr>
          <a:lstStyle>
            <a:lvl1pPr marL="0" indent="0">
              <a:buNone/>
              <a:defRPr sz="800" i="1">
                <a:solidFill>
                  <a:srgbClr val="CBCBCB"/>
                </a:solidFill>
              </a:defRPr>
            </a:lvl1pPr>
            <a:lvl2pPr marL="451093" indent="0">
              <a:buNone/>
              <a:defRPr sz="800" i="1"/>
            </a:lvl2pPr>
            <a:lvl3pPr marL="792460" indent="0">
              <a:buNone/>
              <a:defRPr sz="800" i="1"/>
            </a:lvl3pPr>
            <a:lvl4pPr marL="1158211" indent="0">
              <a:buNone/>
              <a:defRPr sz="800" i="1"/>
            </a:lvl4pPr>
            <a:lvl5pPr marL="1450812" indent="0">
              <a:buNone/>
              <a:defRPr sz="800" i="1"/>
            </a:lvl5pPr>
          </a:lstStyle>
          <a:p>
            <a:pPr lvl="0"/>
            <a:r>
              <a:rPr lang="en-US" dirty="0"/>
              <a:t>Photo/Image Credit</a:t>
            </a:r>
          </a:p>
        </p:txBody>
      </p:sp>
    </p:spTree>
    <p:extLst>
      <p:ext uri="{BB962C8B-B14F-4D97-AF65-F5344CB8AC3E}">
        <p14:creationId xmlns:p14="http://schemas.microsoft.com/office/powerpoint/2010/main" val="3635870450"/>
      </p:ext>
    </p:extLst>
  </p:cSld>
  <p:clrMapOvr>
    <a:masterClrMapping/>
  </p:clrMapOvr>
  <p:extLst>
    <p:ext uri="{DCECCB84-F9BA-43D5-87BE-67443E8EF086}">
      <p15:sldGuideLst xmlns:p15="http://schemas.microsoft.com/office/powerpoint/2012/main">
        <p15:guide id="1" orient="horz" pos="2268">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ntent Slide - Half Blue, Half Gra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4272595"/>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07D88D45-FB85-42C7-BC0A-8E60CF8D2598}"/>
              </a:ext>
            </a:extLst>
          </p:cNvPr>
          <p:cNvSpPr>
            <a:spLocks noGrp="1"/>
          </p:cNvSpPr>
          <p:nvPr>
            <p:ph type="title"/>
          </p:nvPr>
        </p:nvSpPr>
        <p:spPr>
          <a:xfrm>
            <a:off x="655065" y="4723851"/>
            <a:ext cx="4437888" cy="1475232"/>
          </a:xfrm>
          <a:noFill/>
        </p:spPr>
        <p:txBody>
          <a:bodyPr lIns="0" tIns="0" rIns="0" bIns="0" anchor="t" anchorCtr="0"/>
          <a:lstStyle>
            <a:lvl1pPr algn="l">
              <a:defRPr sz="4000" b="0"/>
            </a:lvl1pPr>
          </a:lstStyle>
          <a:p>
            <a:r>
              <a:rPr lang="en-US"/>
              <a:t>Click to edit Master title style</a:t>
            </a:r>
            <a:endParaRPr lang="en-US" dirty="0"/>
          </a:p>
        </p:txBody>
      </p:sp>
      <p:sp>
        <p:nvSpPr>
          <p:cNvPr id="18" name="Text Placeholder 17">
            <a:extLst>
              <a:ext uri="{FF2B5EF4-FFF2-40B4-BE49-F238E27FC236}">
                <a16:creationId xmlns:a16="http://schemas.microsoft.com/office/drawing/2014/main" id="{07D67B5D-5329-2E44-614F-CA5501D8249B}"/>
              </a:ext>
            </a:extLst>
          </p:cNvPr>
          <p:cNvSpPr>
            <a:spLocks noGrp="1"/>
          </p:cNvSpPr>
          <p:nvPr>
            <p:ph type="body" sz="quarter" idx="62"/>
          </p:nvPr>
        </p:nvSpPr>
        <p:spPr>
          <a:xfrm>
            <a:off x="636047" y="777141"/>
            <a:ext cx="621792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0" name="Text Placeholder 29">
            <a:extLst>
              <a:ext uri="{FF2B5EF4-FFF2-40B4-BE49-F238E27FC236}">
                <a16:creationId xmlns:a16="http://schemas.microsoft.com/office/drawing/2014/main" id="{622128B2-D8A5-692C-2374-4D147DC39078}"/>
              </a:ext>
            </a:extLst>
          </p:cNvPr>
          <p:cNvSpPr>
            <a:spLocks noGrp="1"/>
          </p:cNvSpPr>
          <p:nvPr>
            <p:ph type="body" sz="quarter" idx="65"/>
          </p:nvPr>
        </p:nvSpPr>
        <p:spPr>
          <a:xfrm>
            <a:off x="5473001" y="4695464"/>
            <a:ext cx="6108192" cy="17312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7993966"/>
      </p:ext>
    </p:extLst>
  </p:cSld>
  <p:clrMapOvr>
    <a:masterClrMapping/>
  </p:clrMapOvr>
  <p:extLst>
    <p:ext uri="{DCECCB84-F9BA-43D5-87BE-67443E8EF086}">
      <p15:sldGuideLst xmlns:p15="http://schemas.microsoft.com/office/powerpoint/2012/main">
        <p15:guide id="1" orient="horz" pos="2268">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ntent Slide - Half Blue, Half Whit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4272595"/>
            <a:ext cx="12192000" cy="25854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Title 1">
            <a:extLst>
              <a:ext uri="{FF2B5EF4-FFF2-40B4-BE49-F238E27FC236}">
                <a16:creationId xmlns:a16="http://schemas.microsoft.com/office/drawing/2014/main" id="{6D3272D3-1563-408A-9F95-5911769F6A99}"/>
              </a:ext>
            </a:extLst>
          </p:cNvPr>
          <p:cNvSpPr>
            <a:spLocks noGrp="1"/>
          </p:cNvSpPr>
          <p:nvPr>
            <p:ph type="title"/>
          </p:nvPr>
        </p:nvSpPr>
        <p:spPr>
          <a:xfrm>
            <a:off x="655068" y="4723849"/>
            <a:ext cx="4437888" cy="1475232"/>
          </a:xfrm>
          <a:noFill/>
        </p:spPr>
        <p:txBody>
          <a:bodyPr lIns="0" tIns="0" rIns="0" bIns="0" anchor="t" anchorCtr="0"/>
          <a:lstStyle>
            <a:lvl1pPr algn="l">
              <a:defRPr sz="4000" b="0"/>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32893015-4F05-E217-3E5E-6EA469CBCA76}"/>
              </a:ext>
            </a:extLst>
          </p:cNvPr>
          <p:cNvSpPr>
            <a:spLocks noGrp="1"/>
          </p:cNvSpPr>
          <p:nvPr>
            <p:ph type="body" sz="quarter" idx="58"/>
          </p:nvPr>
        </p:nvSpPr>
        <p:spPr>
          <a:xfrm>
            <a:off x="638028" y="778641"/>
            <a:ext cx="621792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a:extLst>
              <a:ext uri="{FF2B5EF4-FFF2-40B4-BE49-F238E27FC236}">
                <a16:creationId xmlns:a16="http://schemas.microsoft.com/office/drawing/2014/main" id="{A7AC2ECD-612B-5E68-1983-6FB1054132F3}"/>
              </a:ext>
            </a:extLst>
          </p:cNvPr>
          <p:cNvSpPr>
            <a:spLocks noGrp="1"/>
          </p:cNvSpPr>
          <p:nvPr>
            <p:ph type="body" sz="quarter" idx="59"/>
          </p:nvPr>
        </p:nvSpPr>
        <p:spPr>
          <a:xfrm>
            <a:off x="5473001" y="4695816"/>
            <a:ext cx="5632704" cy="173126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2947127"/>
      </p:ext>
    </p:extLst>
  </p:cSld>
  <p:clrMapOvr>
    <a:masterClrMapping/>
  </p:clrMapOvr>
  <p:extLst>
    <p:ext uri="{DCECCB84-F9BA-43D5-87BE-67443E8EF086}">
      <p15:sldGuideLst xmlns:p15="http://schemas.microsoft.com/office/powerpoint/2012/main">
        <p15:guide id="1" pos="288">
          <p15:clr>
            <a:srgbClr val="FBAE40"/>
          </p15:clr>
        </p15:guide>
        <p15:guide id="2" orient="horz" pos="2268">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ent Slide - 1/4 blu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Rectangle 9">
            <a:extLst>
              <a:ext uri="{FF2B5EF4-FFF2-40B4-BE49-F238E27FC236}">
                <a16:creationId xmlns:a16="http://schemas.microsoft.com/office/drawing/2014/main" id="{D0F8E801-C21C-E943-9A0D-715C66D645FB}"/>
              </a:ext>
            </a:extLst>
          </p:cNvPr>
          <p:cNvSpPr/>
          <p:nvPr userDrawn="1"/>
        </p:nvSpPr>
        <p:spPr>
          <a:xfrm>
            <a:off x="0" y="0"/>
            <a:ext cx="12192000" cy="5536819"/>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6" name="Title 1">
            <a:extLst>
              <a:ext uri="{FF2B5EF4-FFF2-40B4-BE49-F238E27FC236}">
                <a16:creationId xmlns:a16="http://schemas.microsoft.com/office/drawing/2014/main" id="{A75F658F-F273-41B3-ACB3-9D303C6CDC7F}"/>
              </a:ext>
            </a:extLst>
          </p:cNvPr>
          <p:cNvSpPr>
            <a:spLocks noGrp="1"/>
          </p:cNvSpPr>
          <p:nvPr>
            <p:ph type="title"/>
          </p:nvPr>
        </p:nvSpPr>
        <p:spPr>
          <a:xfrm>
            <a:off x="639234" y="5715404"/>
            <a:ext cx="4411133" cy="992565"/>
          </a:xfrm>
          <a:noFill/>
        </p:spPr>
        <p:txBody>
          <a:bodyPr lIns="0" tIns="0" rIns="0" bIns="0" anchor="t" anchorCtr="0"/>
          <a:lstStyle>
            <a:lvl1pPr algn="l">
              <a:defRPr sz="3733" b="0"/>
            </a:lvl1pPr>
          </a:lstStyle>
          <a:p>
            <a:r>
              <a:rPr lang="en-US"/>
              <a:t>Click to edit Master title style</a:t>
            </a:r>
            <a:endParaRPr lang="en-US" dirty="0"/>
          </a:p>
        </p:txBody>
      </p:sp>
      <p:sp>
        <p:nvSpPr>
          <p:cNvPr id="17" name="Text Placeholder 5">
            <a:extLst>
              <a:ext uri="{FF2B5EF4-FFF2-40B4-BE49-F238E27FC236}">
                <a16:creationId xmlns:a16="http://schemas.microsoft.com/office/drawing/2014/main" id="{CEE8785B-1579-4206-A28B-023A6726B479}"/>
              </a:ext>
            </a:extLst>
          </p:cNvPr>
          <p:cNvSpPr>
            <a:spLocks noGrp="1"/>
          </p:cNvSpPr>
          <p:nvPr>
            <p:ph type="body" sz="quarter" idx="54"/>
          </p:nvPr>
        </p:nvSpPr>
        <p:spPr>
          <a:xfrm>
            <a:off x="5473682" y="5682857"/>
            <a:ext cx="6189133" cy="597879"/>
          </a:xfrm>
        </p:spPr>
        <p:txBody>
          <a:bodyPr lIns="0" tIns="0" rIns="0">
            <a:normAutofit/>
          </a:bodyPr>
          <a:lstStyle>
            <a:lvl1pPr>
              <a:defRPr sz="2667">
                <a:solidFill>
                  <a:schemeClr val="bg1"/>
                </a:solidFill>
              </a:defRPr>
            </a:lvl1pPr>
          </a:lstStyle>
          <a:p>
            <a:pPr lvl="0"/>
            <a:r>
              <a:rPr lang="en-US"/>
              <a:t>Click to edit Master text styles</a:t>
            </a:r>
          </a:p>
        </p:txBody>
      </p:sp>
      <p:sp>
        <p:nvSpPr>
          <p:cNvPr id="8" name="Text Placeholder 7">
            <a:extLst>
              <a:ext uri="{FF2B5EF4-FFF2-40B4-BE49-F238E27FC236}">
                <a16:creationId xmlns:a16="http://schemas.microsoft.com/office/drawing/2014/main" id="{36398B08-C541-AC03-D7BA-89980829E4BB}"/>
              </a:ext>
            </a:extLst>
          </p:cNvPr>
          <p:cNvSpPr>
            <a:spLocks noGrp="1"/>
          </p:cNvSpPr>
          <p:nvPr>
            <p:ph type="body" sz="quarter" idx="57"/>
          </p:nvPr>
        </p:nvSpPr>
        <p:spPr>
          <a:xfrm>
            <a:off x="633277" y="776816"/>
            <a:ext cx="621792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40032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4F96CE-D1B0-56B6-6AA4-F55787B1745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6F62C40-62AB-755A-55A8-3D9D0CB508C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72D1BD-56C4-6708-D32A-1560CB6F31B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FAA339-CE1F-6B4E-CA7B-05E99EA302E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8393F8-AF4A-A7CF-E97C-13E6254AF18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635D227-1036-C7D1-1050-B2DCD8F5F3D8}"/>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8" name="Footer Placeholder 7">
            <a:extLst>
              <a:ext uri="{FF2B5EF4-FFF2-40B4-BE49-F238E27FC236}">
                <a16:creationId xmlns:a16="http://schemas.microsoft.com/office/drawing/2014/main" id="{0517EF23-20B4-3904-ABA8-4DEE2EB86AF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784845A-9E22-FAA5-D4BB-DDB0235878BC}"/>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374667327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ntent Slide - 1/4 blu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13C7420-D1E3-2748-83F1-0C3F1C99A95C}"/>
              </a:ext>
            </a:extLst>
          </p:cNvPr>
          <p:cNvSpPr/>
          <p:nvPr userDrawn="1"/>
        </p:nvSpPr>
        <p:spPr>
          <a:xfrm>
            <a:off x="0" y="5536819"/>
            <a:ext cx="12192000" cy="132118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27" name="TextBox 26"/>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solidFill>
                  <a:schemeClr val="bg1"/>
                </a:solidFill>
              </a:rPr>
              <a:t>NREL</a:t>
            </a:r>
            <a:r>
              <a:rPr lang="en-US" sz="1067" baseline="0" dirty="0">
                <a:solidFill>
                  <a:schemeClr val="bg1"/>
                </a:solidFill>
              </a:rPr>
              <a:t>    </a:t>
            </a:r>
            <a:r>
              <a:rPr lang="en-US" sz="1067" dirty="0">
                <a:solidFill>
                  <a:schemeClr val="bg1"/>
                </a:solidFill>
              </a:rPr>
              <a:t>|    </a:t>
            </a:r>
            <a:fld id="{BFD71CF8-5198-8441-A7C0-DC22FD64CBE4}" type="slidenum">
              <a:rPr lang="en-US" sz="1067">
                <a:solidFill>
                  <a:schemeClr val="bg1"/>
                </a:solidFill>
              </a:rPr>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solidFill>
                <a:schemeClr val="bg1"/>
              </a:solidFill>
            </a:endParaRPr>
          </a:p>
        </p:txBody>
      </p:sp>
      <p:sp>
        <p:nvSpPr>
          <p:cNvPr id="10" name="Text Placeholder 4">
            <a:extLst>
              <a:ext uri="{FF2B5EF4-FFF2-40B4-BE49-F238E27FC236}">
                <a16:creationId xmlns:a16="http://schemas.microsoft.com/office/drawing/2014/main" id="{09A29C17-CD58-45DF-9097-FE42DFA0C9BA}"/>
              </a:ext>
            </a:extLst>
          </p:cNvPr>
          <p:cNvSpPr>
            <a:spLocks noGrp="1"/>
          </p:cNvSpPr>
          <p:nvPr>
            <p:ph type="body" sz="quarter" idx="56"/>
          </p:nvPr>
        </p:nvSpPr>
        <p:spPr>
          <a:xfrm>
            <a:off x="633279" y="776817"/>
            <a:ext cx="6217920" cy="3048000"/>
          </a:xfrm>
        </p:spPr>
        <p:txBody>
          <a:bodyPr lIns="0" tIns="0" rIns="0" bIns="0"/>
          <a:lstStyle/>
          <a:p>
            <a:pPr lvl="0"/>
            <a:r>
              <a:rPr lang="en-US"/>
              <a:t>Click to edit Master text styles</a:t>
            </a:r>
          </a:p>
        </p:txBody>
      </p:sp>
      <p:sp>
        <p:nvSpPr>
          <p:cNvPr id="12" name="Title 1">
            <a:extLst>
              <a:ext uri="{FF2B5EF4-FFF2-40B4-BE49-F238E27FC236}">
                <a16:creationId xmlns:a16="http://schemas.microsoft.com/office/drawing/2014/main" id="{7E8F4E7E-5DA9-4FCD-81E6-17709791D953}"/>
              </a:ext>
            </a:extLst>
          </p:cNvPr>
          <p:cNvSpPr>
            <a:spLocks noGrp="1"/>
          </p:cNvSpPr>
          <p:nvPr>
            <p:ph type="title"/>
          </p:nvPr>
        </p:nvSpPr>
        <p:spPr>
          <a:xfrm>
            <a:off x="639234" y="5715405"/>
            <a:ext cx="4411133" cy="1002241"/>
          </a:xfrm>
          <a:noFill/>
        </p:spPr>
        <p:txBody>
          <a:bodyPr lIns="0" tIns="0" rIns="0" bIns="0" anchor="t" anchorCtr="0"/>
          <a:lstStyle>
            <a:lvl1pPr algn="l">
              <a:defRPr sz="3733" b="0"/>
            </a:lvl1pPr>
          </a:lstStyle>
          <a:p>
            <a:r>
              <a:rPr lang="en-US"/>
              <a:t>Click to edit Master title style</a:t>
            </a:r>
            <a:endParaRPr lang="en-US" dirty="0"/>
          </a:p>
        </p:txBody>
      </p:sp>
      <p:sp>
        <p:nvSpPr>
          <p:cNvPr id="14" name="Text Placeholder 5">
            <a:extLst>
              <a:ext uri="{FF2B5EF4-FFF2-40B4-BE49-F238E27FC236}">
                <a16:creationId xmlns:a16="http://schemas.microsoft.com/office/drawing/2014/main" id="{F7816731-9E29-414B-8D8C-459C5DDF70CA}"/>
              </a:ext>
            </a:extLst>
          </p:cNvPr>
          <p:cNvSpPr>
            <a:spLocks noGrp="1"/>
          </p:cNvSpPr>
          <p:nvPr>
            <p:ph type="body" sz="quarter" idx="54"/>
          </p:nvPr>
        </p:nvSpPr>
        <p:spPr>
          <a:xfrm>
            <a:off x="5473682" y="5682857"/>
            <a:ext cx="6189133" cy="597879"/>
          </a:xfrm>
        </p:spPr>
        <p:txBody>
          <a:bodyPr lIns="0" tIns="0" rIns="0">
            <a:normAutofit/>
          </a:bodyPr>
          <a:lstStyle>
            <a:lvl1pPr>
              <a:defRPr sz="2667">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212938682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ntent Slide - 1/3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6858000"/>
          </a:xfrm>
          <a:solidFill>
            <a:srgbClr val="EFEFEF"/>
          </a:solidFill>
        </p:spPr>
        <p:txBody>
          <a:bodyPr>
            <a:normAutofit/>
          </a:bodyPr>
          <a:lstStyle>
            <a:lvl1pPr marL="0" indent="0" algn="ctr">
              <a:buNone/>
              <a:defRPr sz="2133"/>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a:extLst>
              <a:ext uri="{FF2B5EF4-FFF2-40B4-BE49-F238E27FC236}">
                <a16:creationId xmlns:a16="http://schemas.microsoft.com/office/drawing/2014/main" id="{8CE9686F-E66D-461E-AC4C-5FD554E27A92}"/>
              </a:ext>
            </a:extLst>
          </p:cNvPr>
          <p:cNvSpPr>
            <a:spLocks noGrp="1"/>
          </p:cNvSpPr>
          <p:nvPr>
            <p:ph type="title"/>
          </p:nvPr>
        </p:nvSpPr>
        <p:spPr>
          <a:xfrm>
            <a:off x="496313" y="677856"/>
            <a:ext cx="3413760" cy="2438400"/>
          </a:xfrm>
          <a:noFill/>
        </p:spPr>
        <p:txBody>
          <a:bodyPr lIns="0" tIns="0" rIns="0" bIns="0" anchor="t" anchorCtr="0">
            <a:noAutofit/>
          </a:bodyPr>
          <a:lstStyle>
            <a:lvl1pPr algn="l">
              <a:defRPr sz="4000" b="0"/>
            </a:lvl1pPr>
          </a:lstStyle>
          <a:p>
            <a:r>
              <a:rPr lang="en-US"/>
              <a:t>Click to edit Master title style</a:t>
            </a:r>
            <a:endParaRPr lang="en-US" dirty="0"/>
          </a:p>
        </p:txBody>
      </p:sp>
      <p:sp>
        <p:nvSpPr>
          <p:cNvPr id="9" name="TextBox 8">
            <a:extLst>
              <a:ext uri="{FF2B5EF4-FFF2-40B4-BE49-F238E27FC236}">
                <a16:creationId xmlns:a16="http://schemas.microsoft.com/office/drawing/2014/main" id="{92EAC62B-7310-47D6-9359-E5D24156885B}"/>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14" name="Text Placeholder 13">
            <a:extLst>
              <a:ext uri="{FF2B5EF4-FFF2-40B4-BE49-F238E27FC236}">
                <a16:creationId xmlns:a16="http://schemas.microsoft.com/office/drawing/2014/main" id="{5854499A-F954-2D90-958E-C82BCA5D1A33}"/>
              </a:ext>
            </a:extLst>
          </p:cNvPr>
          <p:cNvSpPr>
            <a:spLocks noGrp="1"/>
          </p:cNvSpPr>
          <p:nvPr>
            <p:ph type="body" sz="quarter" idx="59" hasCustomPrompt="1"/>
          </p:nvPr>
        </p:nvSpPr>
        <p:spPr>
          <a:xfrm>
            <a:off x="4718681" y="6515458"/>
            <a:ext cx="3082432" cy="234316"/>
          </a:xfrm>
        </p:spPr>
        <p:txBody>
          <a:bodyPr>
            <a:noAutofit/>
          </a:bodyPr>
          <a:lstStyle>
            <a:lvl1pPr marL="0" indent="0">
              <a:buNone/>
              <a:defRPr sz="800" i="1">
                <a:solidFill>
                  <a:srgbClr val="CBCBCB"/>
                </a:solidFill>
              </a:defRPr>
            </a:lvl1pPr>
          </a:lstStyle>
          <a:p>
            <a:pPr lvl="0"/>
            <a:r>
              <a:rPr lang="en-US" dirty="0"/>
              <a:t>Photo/Image Credit</a:t>
            </a:r>
          </a:p>
        </p:txBody>
      </p:sp>
      <p:sp>
        <p:nvSpPr>
          <p:cNvPr id="5" name="Text Placeholder 2">
            <a:extLst>
              <a:ext uri="{FF2B5EF4-FFF2-40B4-BE49-F238E27FC236}">
                <a16:creationId xmlns:a16="http://schemas.microsoft.com/office/drawing/2014/main" id="{DCFE6108-195D-3AED-B0F0-BDF908E498BA}"/>
              </a:ext>
            </a:extLst>
          </p:cNvPr>
          <p:cNvSpPr>
            <a:spLocks noGrp="1"/>
          </p:cNvSpPr>
          <p:nvPr>
            <p:ph type="body" sz="quarter" idx="57"/>
          </p:nvPr>
        </p:nvSpPr>
        <p:spPr>
          <a:xfrm>
            <a:off x="495649" y="3921539"/>
            <a:ext cx="3413760" cy="2598336"/>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80508092"/>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ntent Slide - 1/4 blue,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130" y="0"/>
            <a:ext cx="10192871" cy="6858000"/>
          </a:xfrm>
          <a:solidFill>
            <a:srgbClr val="EFEFEF"/>
          </a:solidFill>
        </p:spPr>
        <p:txBody>
          <a:bodyPr>
            <a:normAutofit/>
          </a:bodyPr>
          <a:lstStyle>
            <a:lvl1pPr marL="0" indent="0" algn="ctr">
              <a:buNone/>
              <a:defRPr sz="2133"/>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Text Placeholder 2">
            <a:extLst>
              <a:ext uri="{FF2B5EF4-FFF2-40B4-BE49-F238E27FC236}">
                <a16:creationId xmlns:a16="http://schemas.microsoft.com/office/drawing/2014/main" id="{53381708-CFBE-4024-B01B-9BC2A5E379E6}"/>
              </a:ext>
            </a:extLst>
          </p:cNvPr>
          <p:cNvSpPr>
            <a:spLocks noGrp="1"/>
          </p:cNvSpPr>
          <p:nvPr>
            <p:ph type="body" sz="quarter" idx="13" hasCustomPrompt="1"/>
          </p:nvPr>
        </p:nvSpPr>
        <p:spPr>
          <a:xfrm>
            <a:off x="2268153" y="6426201"/>
            <a:ext cx="3706284" cy="153087"/>
          </a:xfrm>
        </p:spPr>
        <p:txBody>
          <a:bodyPr lIns="0" tIns="0" rIns="0" bIns="0">
            <a:noAutofit/>
          </a:bodyPr>
          <a:lstStyle>
            <a:lvl1pPr marL="0" indent="0">
              <a:buNone/>
              <a:defRPr sz="800" i="1">
                <a:solidFill>
                  <a:srgbClr val="C0C0C0"/>
                </a:solidFill>
              </a:defRPr>
            </a:lvl1pPr>
            <a:lvl2pPr marL="311142" indent="0">
              <a:buNone/>
              <a:defRPr sz="933">
                <a:solidFill>
                  <a:schemeClr val="tx1">
                    <a:lumMod val="20000"/>
                    <a:lumOff val="80000"/>
                  </a:schemeClr>
                </a:solidFill>
              </a:defRPr>
            </a:lvl2pPr>
            <a:lvl3pPr marL="611701" indent="0">
              <a:buNone/>
              <a:defRPr sz="933">
                <a:solidFill>
                  <a:schemeClr val="tx1">
                    <a:lumMod val="20000"/>
                    <a:lumOff val="80000"/>
                  </a:schemeClr>
                </a:solidFill>
              </a:defRPr>
            </a:lvl3pPr>
            <a:lvl4pPr marL="918610" indent="0">
              <a:buNone/>
              <a:defRPr sz="933">
                <a:solidFill>
                  <a:schemeClr val="tx1">
                    <a:lumMod val="20000"/>
                    <a:lumOff val="80000"/>
                  </a:schemeClr>
                </a:solidFill>
              </a:defRPr>
            </a:lvl4pPr>
            <a:lvl5pPr marL="1219170" indent="0">
              <a:buNone/>
              <a:defRPr sz="933">
                <a:solidFill>
                  <a:schemeClr val="tx1">
                    <a:lumMod val="20000"/>
                    <a:lumOff val="80000"/>
                  </a:schemeClr>
                </a:solidFill>
              </a:defRPr>
            </a:lvl5pPr>
          </a:lstStyle>
          <a:p>
            <a:pPr lvl="0"/>
            <a:r>
              <a:rPr lang="en-US" dirty="0"/>
              <a:t>Photo/Image Credit</a:t>
            </a:r>
          </a:p>
        </p:txBody>
      </p:sp>
      <p:sp>
        <p:nvSpPr>
          <p:cNvPr id="9" name="TextBox 8">
            <a:extLst>
              <a:ext uri="{FF2B5EF4-FFF2-40B4-BE49-F238E27FC236}">
                <a16:creationId xmlns:a16="http://schemas.microsoft.com/office/drawing/2014/main" id="{775CDAAA-C35B-48B2-BD8C-7369EBD583BC}"/>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2" name="Title 1">
            <a:extLst>
              <a:ext uri="{FF2B5EF4-FFF2-40B4-BE49-F238E27FC236}">
                <a16:creationId xmlns:a16="http://schemas.microsoft.com/office/drawing/2014/main" id="{402F0677-99AF-14F1-F6C6-B4B4C7673DCA}"/>
              </a:ext>
            </a:extLst>
          </p:cNvPr>
          <p:cNvSpPr>
            <a:spLocks noGrp="1"/>
          </p:cNvSpPr>
          <p:nvPr>
            <p:ph type="title"/>
          </p:nvPr>
        </p:nvSpPr>
        <p:spPr>
          <a:xfrm>
            <a:off x="308613" y="636531"/>
            <a:ext cx="1464063" cy="2438400"/>
          </a:xfrm>
          <a:noFill/>
        </p:spPr>
        <p:txBody>
          <a:bodyPr lIns="0" tIns="0" rIns="0" bIns="0" anchor="t" anchorCtr="0">
            <a:noAutofit/>
          </a:bodyPr>
          <a:lstStyle>
            <a:lvl1pPr algn="l">
              <a:lnSpc>
                <a:spcPct val="85000"/>
              </a:lnSpc>
              <a:defRPr sz="2933" b="1"/>
            </a:lvl1pPr>
          </a:lstStyle>
          <a:p>
            <a:r>
              <a:rPr lang="en-US"/>
              <a:t>Click to edit Master title style</a:t>
            </a:r>
            <a:endParaRPr lang="en-US" dirty="0"/>
          </a:p>
        </p:txBody>
      </p:sp>
    </p:spTree>
    <p:extLst>
      <p:ext uri="{BB962C8B-B14F-4D97-AF65-F5344CB8AC3E}">
        <p14:creationId xmlns:p14="http://schemas.microsoft.com/office/powerpoint/2010/main" val="3285887241"/>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Slide -  blue tab, photo">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999744" y="0"/>
            <a:ext cx="11192257" cy="6858000"/>
          </a:xfrm>
          <a:solidFill>
            <a:srgbClr val="EFEFEF"/>
          </a:solidFill>
        </p:spPr>
        <p:txBody>
          <a:bodyPr/>
          <a:lstStyle>
            <a:lvl1pPr marL="0" indent="0" algn="ctr">
              <a:buNone/>
              <a:defRPr sz="2133"/>
            </a:lvl1pPr>
          </a:lstStyle>
          <a:p>
            <a:r>
              <a:rPr lang="en-US" dirty="0"/>
              <a:t>Insert Photo or Graphic</a:t>
            </a:r>
          </a:p>
        </p:txBody>
      </p:sp>
      <p:sp>
        <p:nvSpPr>
          <p:cNvPr id="10" name="Rectangle 9">
            <a:extLst>
              <a:ext uri="{FF2B5EF4-FFF2-40B4-BE49-F238E27FC236}">
                <a16:creationId xmlns:a16="http://schemas.microsoft.com/office/drawing/2014/main" id="{8A832604-F597-CE4C-9045-0EDB4883F306}"/>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5" name="Text Placeholder 2">
            <a:extLst>
              <a:ext uri="{FF2B5EF4-FFF2-40B4-BE49-F238E27FC236}">
                <a16:creationId xmlns:a16="http://schemas.microsoft.com/office/drawing/2014/main" id="{AE894BAA-0327-4892-AB75-34DCB16A2096}"/>
              </a:ext>
            </a:extLst>
          </p:cNvPr>
          <p:cNvSpPr>
            <a:spLocks noGrp="1"/>
          </p:cNvSpPr>
          <p:nvPr>
            <p:ph type="body" sz="quarter" idx="13" hasCustomPrompt="1"/>
          </p:nvPr>
        </p:nvSpPr>
        <p:spPr>
          <a:xfrm>
            <a:off x="1323547" y="6426201"/>
            <a:ext cx="3706284" cy="153087"/>
          </a:xfrm>
        </p:spPr>
        <p:txBody>
          <a:bodyPr lIns="0" tIns="0" rIns="0" bIns="0">
            <a:noAutofit/>
          </a:bodyPr>
          <a:lstStyle>
            <a:lvl1pPr marL="0" indent="0">
              <a:buNone/>
              <a:defRPr sz="800" i="1">
                <a:solidFill>
                  <a:srgbClr val="C0C0C0"/>
                </a:solidFill>
              </a:defRPr>
            </a:lvl1pPr>
            <a:lvl2pPr marL="311142" indent="0">
              <a:buNone/>
              <a:defRPr sz="933">
                <a:solidFill>
                  <a:schemeClr val="tx1">
                    <a:lumMod val="20000"/>
                    <a:lumOff val="80000"/>
                  </a:schemeClr>
                </a:solidFill>
              </a:defRPr>
            </a:lvl2pPr>
            <a:lvl3pPr marL="611701" indent="0">
              <a:buNone/>
              <a:defRPr sz="933">
                <a:solidFill>
                  <a:schemeClr val="tx1">
                    <a:lumMod val="20000"/>
                    <a:lumOff val="80000"/>
                  </a:schemeClr>
                </a:solidFill>
              </a:defRPr>
            </a:lvl3pPr>
            <a:lvl4pPr marL="918610" indent="0">
              <a:buNone/>
              <a:defRPr sz="933">
                <a:solidFill>
                  <a:schemeClr val="tx1">
                    <a:lumMod val="20000"/>
                    <a:lumOff val="80000"/>
                  </a:schemeClr>
                </a:solidFill>
              </a:defRPr>
            </a:lvl4pPr>
            <a:lvl5pPr marL="1219170" indent="0">
              <a:buNone/>
              <a:defRPr sz="933">
                <a:solidFill>
                  <a:schemeClr val="tx1">
                    <a:lumMod val="20000"/>
                    <a:lumOff val="80000"/>
                  </a:schemeClr>
                </a:solidFill>
              </a:defRPr>
            </a:lvl5pPr>
          </a:lstStyle>
          <a:p>
            <a:pPr lvl="0"/>
            <a:r>
              <a:rPr lang="en-US" dirty="0"/>
              <a:t>Photo/Image Credit</a:t>
            </a:r>
          </a:p>
        </p:txBody>
      </p:sp>
      <p:sp>
        <p:nvSpPr>
          <p:cNvPr id="7" name="TextBox 6">
            <a:extLst>
              <a:ext uri="{FF2B5EF4-FFF2-40B4-BE49-F238E27FC236}">
                <a16:creationId xmlns:a16="http://schemas.microsoft.com/office/drawing/2014/main" id="{3C181EF6-685D-46DE-AF7F-0DF7D11B2C8E}"/>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229392799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Slide - 1/3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4302269" y="0"/>
            <a:ext cx="7889731" cy="6858000"/>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Title 1">
            <a:extLst>
              <a:ext uri="{FF2B5EF4-FFF2-40B4-BE49-F238E27FC236}">
                <a16:creationId xmlns:a16="http://schemas.microsoft.com/office/drawing/2014/main" id="{0BB39BF4-7072-4553-86C8-12D7D9B7A95E}"/>
              </a:ext>
            </a:extLst>
          </p:cNvPr>
          <p:cNvSpPr>
            <a:spLocks noGrp="1"/>
          </p:cNvSpPr>
          <p:nvPr>
            <p:ph type="title"/>
          </p:nvPr>
        </p:nvSpPr>
        <p:spPr>
          <a:xfrm>
            <a:off x="496312" y="677857"/>
            <a:ext cx="3413760" cy="2438400"/>
          </a:xfrm>
          <a:noFill/>
        </p:spPr>
        <p:txBody>
          <a:bodyPr lIns="0" tIns="0" rIns="0" bIns="0" anchor="t" anchorCtr="0"/>
          <a:lstStyle>
            <a:lvl1pPr algn="l">
              <a:defRPr sz="4000" b="0"/>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8EFFE661-D7A3-4C37-B357-433187842507}"/>
              </a:ext>
            </a:extLst>
          </p:cNvPr>
          <p:cNvSpPr>
            <a:spLocks noGrp="1"/>
          </p:cNvSpPr>
          <p:nvPr>
            <p:ph type="body" sz="quarter" idx="56"/>
          </p:nvPr>
        </p:nvSpPr>
        <p:spPr>
          <a:xfrm>
            <a:off x="4791927" y="747843"/>
            <a:ext cx="6742176" cy="2916456"/>
          </a:xfrm>
        </p:spPr>
        <p:txBody>
          <a:bodyPr lIns="0" tIns="0" rIns="0" bIns="0">
            <a:normAutofit/>
          </a:bodyPr>
          <a:lstStyle>
            <a:lvl1pPr>
              <a:defRPr sz="2667"/>
            </a:lvl1pPr>
          </a:lstStyle>
          <a:p>
            <a:pPr lvl="0"/>
            <a:r>
              <a:rPr lang="en-US"/>
              <a:t>Click to edit Master text styles</a:t>
            </a:r>
          </a:p>
        </p:txBody>
      </p:sp>
      <p:sp>
        <p:nvSpPr>
          <p:cNvPr id="11" name="TextBox 10">
            <a:extLst>
              <a:ext uri="{FF2B5EF4-FFF2-40B4-BE49-F238E27FC236}">
                <a16:creationId xmlns:a16="http://schemas.microsoft.com/office/drawing/2014/main" id="{AE7CC4F1-00FC-4311-AF79-1802497457A6}"/>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3" name="Text Placeholder 2">
            <a:extLst>
              <a:ext uri="{FF2B5EF4-FFF2-40B4-BE49-F238E27FC236}">
                <a16:creationId xmlns:a16="http://schemas.microsoft.com/office/drawing/2014/main" id="{82EAF077-54D2-9477-158C-4436C07F9E04}"/>
              </a:ext>
            </a:extLst>
          </p:cNvPr>
          <p:cNvSpPr>
            <a:spLocks noGrp="1"/>
          </p:cNvSpPr>
          <p:nvPr>
            <p:ph type="body" sz="quarter" idx="57"/>
          </p:nvPr>
        </p:nvSpPr>
        <p:spPr>
          <a:xfrm>
            <a:off x="496309" y="3919693"/>
            <a:ext cx="3413760" cy="2590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216577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Slide - 1/4 blue,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1999486" y="0"/>
            <a:ext cx="10192513" cy="6858000"/>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2" name="Rectangle 11">
            <a:extLst>
              <a:ext uri="{FF2B5EF4-FFF2-40B4-BE49-F238E27FC236}">
                <a16:creationId xmlns:a16="http://schemas.microsoft.com/office/drawing/2014/main" id="{88E2A80C-EB6E-8C4C-AB43-79FC52672C2F}"/>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ext Placeholder 4">
            <a:extLst>
              <a:ext uri="{FF2B5EF4-FFF2-40B4-BE49-F238E27FC236}">
                <a16:creationId xmlns:a16="http://schemas.microsoft.com/office/drawing/2014/main" id="{B797EB37-03F4-449B-B968-0A9F893D5E03}"/>
              </a:ext>
            </a:extLst>
          </p:cNvPr>
          <p:cNvSpPr>
            <a:spLocks noGrp="1"/>
          </p:cNvSpPr>
          <p:nvPr>
            <p:ph type="body" sz="quarter" idx="56"/>
          </p:nvPr>
        </p:nvSpPr>
        <p:spPr>
          <a:xfrm>
            <a:off x="2856082" y="661975"/>
            <a:ext cx="6133844" cy="3925824"/>
          </a:xfrm>
        </p:spPr>
        <p:txBody>
          <a:bodyPr lIns="0" tIns="0" rIns="0" bIns="0">
            <a:normAutofit/>
          </a:bodyPr>
          <a:lstStyle>
            <a:lvl1pPr>
              <a:defRPr sz="2667"/>
            </a:lvl1pPr>
          </a:lstStyle>
          <a:p>
            <a:pPr lvl="0"/>
            <a:r>
              <a:rPr lang="en-US"/>
              <a:t>Click to edit Master text styles</a:t>
            </a:r>
          </a:p>
        </p:txBody>
      </p:sp>
      <p:sp>
        <p:nvSpPr>
          <p:cNvPr id="8" name="TextBox 7">
            <a:extLst>
              <a:ext uri="{FF2B5EF4-FFF2-40B4-BE49-F238E27FC236}">
                <a16:creationId xmlns:a16="http://schemas.microsoft.com/office/drawing/2014/main" id="{5BC85E41-401E-49BC-B5A2-7887664F9790}"/>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4" name="Title 3">
            <a:extLst>
              <a:ext uri="{FF2B5EF4-FFF2-40B4-BE49-F238E27FC236}">
                <a16:creationId xmlns:a16="http://schemas.microsoft.com/office/drawing/2014/main" id="{979E2B33-0A98-2370-ADEA-B2EEAB6E85A0}"/>
              </a:ext>
            </a:extLst>
          </p:cNvPr>
          <p:cNvSpPr>
            <a:spLocks noGrp="1"/>
          </p:cNvSpPr>
          <p:nvPr>
            <p:ph type="title"/>
          </p:nvPr>
        </p:nvSpPr>
        <p:spPr>
          <a:xfrm>
            <a:off x="313035" y="636531"/>
            <a:ext cx="1458100" cy="2438400"/>
          </a:xfrm>
          <a:noFill/>
        </p:spPr>
        <p:txBody>
          <a:bodyPr lIns="0" tIns="0" rIns="0" bIns="0" anchor="t" anchorCtr="0"/>
          <a:lstStyle>
            <a:lvl1pPr algn="l">
              <a:lnSpc>
                <a:spcPct val="85000"/>
              </a:lnSpc>
              <a:defRPr sz="2933" b="1"/>
            </a:lvl1pPr>
          </a:lstStyle>
          <a:p>
            <a:r>
              <a:rPr lang="en-US"/>
              <a:t>Click to edit Master title style</a:t>
            </a:r>
            <a:endParaRPr lang="en-US" dirty="0"/>
          </a:p>
        </p:txBody>
      </p:sp>
    </p:spTree>
    <p:extLst>
      <p:ext uri="{BB962C8B-B14F-4D97-AF65-F5344CB8AC3E}">
        <p14:creationId xmlns:p14="http://schemas.microsoft.com/office/powerpoint/2010/main" val="97845179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ntent Slide - blue tab, tex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5808AC53-C403-F042-A661-2863C5AB400C}"/>
              </a:ext>
            </a:extLst>
          </p:cNvPr>
          <p:cNvSpPr/>
          <p:nvPr userDrawn="1"/>
        </p:nvSpPr>
        <p:spPr>
          <a:xfrm>
            <a:off x="999744" y="0"/>
            <a:ext cx="11192257" cy="6858000"/>
          </a:xfrm>
          <a:prstGeom prst="rect">
            <a:avLst/>
          </a:prstGeom>
          <a:solidFill>
            <a:srgbClr val="EFEFE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Rectangle 7">
            <a:extLst>
              <a:ext uri="{FF2B5EF4-FFF2-40B4-BE49-F238E27FC236}">
                <a16:creationId xmlns:a16="http://schemas.microsoft.com/office/drawing/2014/main" id="{C6FB4065-B034-894F-B2AD-10DA51A4FF51}"/>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0" name="Text Placeholder 4">
            <a:extLst>
              <a:ext uri="{FF2B5EF4-FFF2-40B4-BE49-F238E27FC236}">
                <a16:creationId xmlns:a16="http://schemas.microsoft.com/office/drawing/2014/main" id="{EBD73797-8DC2-4888-96F8-44B5CE03FB5C}"/>
              </a:ext>
            </a:extLst>
          </p:cNvPr>
          <p:cNvSpPr>
            <a:spLocks noGrp="1"/>
          </p:cNvSpPr>
          <p:nvPr>
            <p:ph type="body" sz="quarter" idx="56"/>
          </p:nvPr>
        </p:nvSpPr>
        <p:spPr>
          <a:xfrm>
            <a:off x="1829604" y="667457"/>
            <a:ext cx="6189133" cy="1462616"/>
          </a:xfrm>
        </p:spPr>
        <p:txBody>
          <a:bodyPr lIns="0" tIns="0" rIns="0" bIns="0">
            <a:normAutofit/>
          </a:bodyPr>
          <a:lstStyle>
            <a:lvl1pPr>
              <a:defRPr sz="2667"/>
            </a:lvl1pPr>
          </a:lstStyle>
          <a:p>
            <a:pPr lvl="0"/>
            <a:r>
              <a:rPr lang="en-US"/>
              <a:t>Click to edit Master text styles</a:t>
            </a:r>
          </a:p>
        </p:txBody>
      </p:sp>
      <p:sp>
        <p:nvSpPr>
          <p:cNvPr id="9" name="TextBox 8">
            <a:extLst>
              <a:ext uri="{FF2B5EF4-FFF2-40B4-BE49-F238E27FC236}">
                <a16:creationId xmlns:a16="http://schemas.microsoft.com/office/drawing/2014/main" id="{A68220E5-F183-4B1B-9463-96A0D048837E}"/>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481307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ntent Slide - 1/3 blue, text whit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92FC609E-E5EB-42F9-A09F-B6807E62F3AB}"/>
              </a:ext>
            </a:extLst>
          </p:cNvPr>
          <p:cNvSpPr>
            <a:spLocks noGrp="1"/>
          </p:cNvSpPr>
          <p:nvPr>
            <p:ph type="title"/>
          </p:nvPr>
        </p:nvSpPr>
        <p:spPr>
          <a:xfrm>
            <a:off x="496312" y="677857"/>
            <a:ext cx="3413760" cy="2438400"/>
          </a:xfrm>
          <a:noFill/>
        </p:spPr>
        <p:txBody>
          <a:bodyPr lIns="0" tIns="0" rIns="0" bIns="0" anchor="t" anchorCtr="0"/>
          <a:lstStyle>
            <a:lvl1pPr algn="l">
              <a:defRPr sz="4000" b="0"/>
            </a:lvl1pPr>
          </a:lstStyle>
          <a:p>
            <a:r>
              <a:rPr lang="en-US"/>
              <a:t>Click to edit Master title style</a:t>
            </a:r>
            <a:endParaRPr lang="en-US" dirty="0"/>
          </a:p>
        </p:txBody>
      </p:sp>
      <p:sp>
        <p:nvSpPr>
          <p:cNvPr id="16" name="Text Placeholder 4">
            <a:extLst>
              <a:ext uri="{FF2B5EF4-FFF2-40B4-BE49-F238E27FC236}">
                <a16:creationId xmlns:a16="http://schemas.microsoft.com/office/drawing/2014/main" id="{64F110FF-8AA0-4EAA-B648-1E56466C209E}"/>
              </a:ext>
            </a:extLst>
          </p:cNvPr>
          <p:cNvSpPr>
            <a:spLocks noGrp="1"/>
          </p:cNvSpPr>
          <p:nvPr>
            <p:ph type="body" sz="quarter" idx="56"/>
          </p:nvPr>
        </p:nvSpPr>
        <p:spPr>
          <a:xfrm>
            <a:off x="4791930" y="747843"/>
            <a:ext cx="6743577" cy="2909756"/>
          </a:xfrm>
        </p:spPr>
        <p:txBody>
          <a:bodyPr lIns="0" tIns="0" rIns="0" bIns="0">
            <a:normAutofit/>
          </a:bodyPr>
          <a:lstStyle>
            <a:lvl1pPr>
              <a:defRPr sz="2667"/>
            </a:lvl1pPr>
          </a:lstStyle>
          <a:p>
            <a:pPr lvl="0"/>
            <a:r>
              <a:rPr lang="en-US"/>
              <a:t>Click to edit Master text styles</a:t>
            </a:r>
          </a:p>
        </p:txBody>
      </p:sp>
      <p:sp>
        <p:nvSpPr>
          <p:cNvPr id="8" name="TextBox 7">
            <a:extLst>
              <a:ext uri="{FF2B5EF4-FFF2-40B4-BE49-F238E27FC236}">
                <a16:creationId xmlns:a16="http://schemas.microsoft.com/office/drawing/2014/main" id="{C73227A7-82E2-4D9A-A584-E7E37A3FB4A3}"/>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9" name="Text Placeholder 2">
            <a:extLst>
              <a:ext uri="{FF2B5EF4-FFF2-40B4-BE49-F238E27FC236}">
                <a16:creationId xmlns:a16="http://schemas.microsoft.com/office/drawing/2014/main" id="{101DA590-E34F-E95F-EA8F-25D429152E53}"/>
              </a:ext>
            </a:extLst>
          </p:cNvPr>
          <p:cNvSpPr>
            <a:spLocks noGrp="1"/>
          </p:cNvSpPr>
          <p:nvPr>
            <p:ph type="body" sz="quarter" idx="57"/>
          </p:nvPr>
        </p:nvSpPr>
        <p:spPr>
          <a:xfrm>
            <a:off x="496309" y="3919693"/>
            <a:ext cx="3413760" cy="25908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77892518"/>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ontent Slide - 1/4 blue, text white">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88E2A80C-EB6E-8C4C-AB43-79FC52672C2F}"/>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8" name="Text Placeholder 4">
            <a:extLst>
              <a:ext uri="{FF2B5EF4-FFF2-40B4-BE49-F238E27FC236}">
                <a16:creationId xmlns:a16="http://schemas.microsoft.com/office/drawing/2014/main" id="{C997782B-AD07-41D8-8B1A-C80B79091418}"/>
              </a:ext>
            </a:extLst>
          </p:cNvPr>
          <p:cNvSpPr>
            <a:spLocks noGrp="1"/>
          </p:cNvSpPr>
          <p:nvPr>
            <p:ph type="body" sz="quarter" idx="56"/>
          </p:nvPr>
        </p:nvSpPr>
        <p:spPr>
          <a:xfrm>
            <a:off x="2849383" y="668676"/>
            <a:ext cx="6140543" cy="3926769"/>
          </a:xfrm>
        </p:spPr>
        <p:txBody>
          <a:bodyPr lIns="0" tIns="0" rIns="0" bIns="0">
            <a:normAutofit/>
          </a:bodyPr>
          <a:lstStyle>
            <a:lvl1pPr>
              <a:defRPr sz="2667"/>
            </a:lvl1pPr>
          </a:lstStyle>
          <a:p>
            <a:pPr lvl="0"/>
            <a:r>
              <a:rPr lang="en-US"/>
              <a:t>Click to edit Master text styles</a:t>
            </a:r>
          </a:p>
        </p:txBody>
      </p:sp>
      <p:sp>
        <p:nvSpPr>
          <p:cNvPr id="9" name="TextBox 8">
            <a:extLst>
              <a:ext uri="{FF2B5EF4-FFF2-40B4-BE49-F238E27FC236}">
                <a16:creationId xmlns:a16="http://schemas.microsoft.com/office/drawing/2014/main" id="{B4137B0C-141B-4185-882F-5FD7FBC92F81}"/>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4" name="Title 3">
            <a:extLst>
              <a:ext uri="{FF2B5EF4-FFF2-40B4-BE49-F238E27FC236}">
                <a16:creationId xmlns:a16="http://schemas.microsoft.com/office/drawing/2014/main" id="{2DE9B94A-10DF-F259-6211-361F39055E6F}"/>
              </a:ext>
            </a:extLst>
          </p:cNvPr>
          <p:cNvSpPr>
            <a:spLocks noGrp="1"/>
          </p:cNvSpPr>
          <p:nvPr>
            <p:ph type="title"/>
          </p:nvPr>
        </p:nvSpPr>
        <p:spPr>
          <a:xfrm>
            <a:off x="313040" y="636540"/>
            <a:ext cx="1458096" cy="2931851"/>
          </a:xfrm>
          <a:noFill/>
        </p:spPr>
        <p:txBody>
          <a:bodyPr lIns="0" tIns="0" rIns="0" bIns="0" anchor="t" anchorCtr="0"/>
          <a:lstStyle>
            <a:lvl1pPr algn="l">
              <a:lnSpc>
                <a:spcPct val="85000"/>
              </a:lnSpc>
              <a:defRPr sz="2933" b="1"/>
            </a:lvl1pPr>
          </a:lstStyle>
          <a:p>
            <a:r>
              <a:rPr lang="en-US"/>
              <a:t>Click to edit Master title style</a:t>
            </a:r>
            <a:endParaRPr lang="en-US" dirty="0"/>
          </a:p>
        </p:txBody>
      </p:sp>
    </p:spTree>
    <p:extLst>
      <p:ext uri="{BB962C8B-B14F-4D97-AF65-F5344CB8AC3E}">
        <p14:creationId xmlns:p14="http://schemas.microsoft.com/office/powerpoint/2010/main" val="639479065"/>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ontent Slide - blue tab, text whit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CAF46C4D-EA55-834D-A1ED-486FAB3B53C7}"/>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6" name="Text Placeholder 4">
            <a:extLst>
              <a:ext uri="{FF2B5EF4-FFF2-40B4-BE49-F238E27FC236}">
                <a16:creationId xmlns:a16="http://schemas.microsoft.com/office/drawing/2014/main" id="{B90E8073-CA3E-42B8-B107-F7F3B0E99B63}"/>
              </a:ext>
            </a:extLst>
          </p:cNvPr>
          <p:cNvSpPr>
            <a:spLocks noGrp="1"/>
          </p:cNvSpPr>
          <p:nvPr>
            <p:ph type="body" sz="quarter" idx="56"/>
          </p:nvPr>
        </p:nvSpPr>
        <p:spPr>
          <a:xfrm>
            <a:off x="1829605" y="667457"/>
            <a:ext cx="6684697" cy="4477299"/>
          </a:xfrm>
        </p:spPr>
        <p:txBody>
          <a:bodyPr lIns="0" tIns="0" rIns="0" bIns="0">
            <a:normAutofit/>
          </a:bodyPr>
          <a:lstStyle>
            <a:lvl1pPr>
              <a:defRPr sz="2667"/>
            </a:lvl1pPr>
          </a:lstStyle>
          <a:p>
            <a:pPr lvl="0"/>
            <a:r>
              <a:rPr lang="en-US"/>
              <a:t>Click to edit Master text styles</a:t>
            </a:r>
          </a:p>
        </p:txBody>
      </p:sp>
      <p:sp>
        <p:nvSpPr>
          <p:cNvPr id="8" name="TextBox 7">
            <a:extLst>
              <a:ext uri="{FF2B5EF4-FFF2-40B4-BE49-F238E27FC236}">
                <a16:creationId xmlns:a16="http://schemas.microsoft.com/office/drawing/2014/main" id="{8410D039-6F25-4D7F-A1B2-C7BC615D8CF5}"/>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4286233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AB3C1-2C35-23F6-5A53-A9602E6A2FA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A96C75-EBBC-1477-C4E7-D9DA14F9366C}"/>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4" name="Footer Placeholder 3">
            <a:extLst>
              <a:ext uri="{FF2B5EF4-FFF2-40B4-BE49-F238E27FC236}">
                <a16:creationId xmlns:a16="http://schemas.microsoft.com/office/drawing/2014/main" id="{BFBC0724-298D-1754-173D-92007B6B9CA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12D4E34-EC8D-FE9B-1B8E-4898E89791D0}"/>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98656066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ntent Slide - 3 areas">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4302269" y="0"/>
            <a:ext cx="7889731" cy="3429000"/>
          </a:xfrm>
          <a:solidFill>
            <a:schemeClr val="bg1"/>
          </a:solidFill>
        </p:spPr>
        <p:txBody>
          <a:bodyPr>
            <a:normAutofit/>
          </a:bodyPr>
          <a:lstStyle>
            <a:lvl1pPr marL="0" indent="0" algn="ctr">
              <a:buNone/>
              <a:defRPr sz="2133"/>
            </a:lvl1pPr>
          </a:lstStyle>
          <a:p>
            <a:r>
              <a:rPr lang="en-US" dirty="0"/>
              <a:t>Insert Photo or Graphic</a:t>
            </a:r>
          </a:p>
        </p:txBody>
      </p:sp>
      <p:sp>
        <p:nvSpPr>
          <p:cNvPr id="14" name="Text Placeholder 13">
            <a:extLst>
              <a:ext uri="{FF2B5EF4-FFF2-40B4-BE49-F238E27FC236}">
                <a16:creationId xmlns:a16="http://schemas.microsoft.com/office/drawing/2014/main" id="{182B3A08-FCC1-87D5-1806-980B38E9CB45}"/>
              </a:ext>
            </a:extLst>
          </p:cNvPr>
          <p:cNvSpPr>
            <a:spLocks noGrp="1"/>
          </p:cNvSpPr>
          <p:nvPr>
            <p:ph type="body" sz="quarter" idx="61"/>
          </p:nvPr>
        </p:nvSpPr>
        <p:spPr>
          <a:xfrm>
            <a:off x="4307232" y="3429512"/>
            <a:ext cx="7884769" cy="3428488"/>
          </a:xfrm>
          <a:solidFill>
            <a:srgbClr val="EFEFEF"/>
          </a:solidFill>
        </p:spPr>
        <p:txBody>
          <a:bodyPr lIns="365760" tIns="365760" rIns="365760" bIns="36576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1" name="Title 1">
            <a:extLst>
              <a:ext uri="{FF2B5EF4-FFF2-40B4-BE49-F238E27FC236}">
                <a16:creationId xmlns:a16="http://schemas.microsoft.com/office/drawing/2014/main" id="{9851FF74-53AF-4E33-80F9-4574099464C4}"/>
              </a:ext>
            </a:extLst>
          </p:cNvPr>
          <p:cNvSpPr>
            <a:spLocks noGrp="1"/>
          </p:cNvSpPr>
          <p:nvPr>
            <p:ph type="title"/>
          </p:nvPr>
        </p:nvSpPr>
        <p:spPr>
          <a:xfrm>
            <a:off x="496312" y="677855"/>
            <a:ext cx="3413760" cy="2438400"/>
          </a:xfrm>
          <a:noFill/>
        </p:spPr>
        <p:txBody>
          <a:bodyPr lIns="0" tIns="0" rIns="0" bIns="0" anchor="t" anchorCtr="0"/>
          <a:lstStyle>
            <a:lvl1pPr algn="l">
              <a:defRPr sz="4000" b="0"/>
            </a:lvl1pPr>
          </a:lstStyle>
          <a:p>
            <a:r>
              <a:rPr lang="en-US"/>
              <a:t>Click to edit Master title style</a:t>
            </a:r>
            <a:endParaRPr lang="en-US" dirty="0"/>
          </a:p>
        </p:txBody>
      </p:sp>
      <p:sp>
        <p:nvSpPr>
          <p:cNvPr id="13" name="TextBox 12">
            <a:extLst>
              <a:ext uri="{FF2B5EF4-FFF2-40B4-BE49-F238E27FC236}">
                <a16:creationId xmlns:a16="http://schemas.microsoft.com/office/drawing/2014/main" id="{E08633F0-074F-4ADC-A423-ED3E68DB0839}"/>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16" name="Text Placeholder 15">
            <a:extLst>
              <a:ext uri="{FF2B5EF4-FFF2-40B4-BE49-F238E27FC236}">
                <a16:creationId xmlns:a16="http://schemas.microsoft.com/office/drawing/2014/main" id="{1B1E2549-C9BE-44EC-AF2A-C2344561DBFA}"/>
              </a:ext>
            </a:extLst>
          </p:cNvPr>
          <p:cNvSpPr>
            <a:spLocks noGrp="1"/>
          </p:cNvSpPr>
          <p:nvPr>
            <p:ph type="body" sz="quarter" idx="62"/>
          </p:nvPr>
        </p:nvSpPr>
        <p:spPr>
          <a:xfrm>
            <a:off x="496311" y="3910859"/>
            <a:ext cx="3413760" cy="259079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17">
            <a:extLst>
              <a:ext uri="{FF2B5EF4-FFF2-40B4-BE49-F238E27FC236}">
                <a16:creationId xmlns:a16="http://schemas.microsoft.com/office/drawing/2014/main" id="{F736489C-C527-2182-AA78-6C8EC3B4E358}"/>
              </a:ext>
            </a:extLst>
          </p:cNvPr>
          <p:cNvSpPr>
            <a:spLocks noGrp="1"/>
          </p:cNvSpPr>
          <p:nvPr>
            <p:ph type="body" sz="quarter" idx="63" hasCustomPrompt="1"/>
          </p:nvPr>
        </p:nvSpPr>
        <p:spPr>
          <a:xfrm>
            <a:off x="4769596" y="3140948"/>
            <a:ext cx="3499760" cy="215203"/>
          </a:xfrm>
        </p:spPr>
        <p:txBody>
          <a:bodyPr>
            <a:noAutofit/>
          </a:bodyPr>
          <a:lstStyle>
            <a:lvl1pPr marL="0" indent="0">
              <a:buNone/>
              <a:defRPr sz="800" i="1">
                <a:solidFill>
                  <a:srgbClr val="CBCBCB"/>
                </a:solidFill>
              </a:defRPr>
            </a:lvl1pPr>
          </a:lstStyle>
          <a:p>
            <a:pPr lvl="0"/>
            <a:r>
              <a:rPr lang="en-US" dirty="0"/>
              <a:t>Photo/Image Credit</a:t>
            </a:r>
          </a:p>
        </p:txBody>
      </p:sp>
    </p:spTree>
    <p:extLst>
      <p:ext uri="{BB962C8B-B14F-4D97-AF65-F5344CB8AC3E}">
        <p14:creationId xmlns:p14="http://schemas.microsoft.com/office/powerpoint/2010/main" val="848903515"/>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ntent Slide - 3 areas 2">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EDB232DB-1D11-DE05-2972-F705A485DA84}"/>
              </a:ext>
            </a:extLst>
          </p:cNvPr>
          <p:cNvSpPr>
            <a:spLocks noGrp="1"/>
          </p:cNvSpPr>
          <p:nvPr>
            <p:ph type="body" sz="quarter" idx="59"/>
          </p:nvPr>
        </p:nvSpPr>
        <p:spPr>
          <a:xfrm>
            <a:off x="1996017" y="3432048"/>
            <a:ext cx="10195983" cy="3425952"/>
          </a:xfrm>
          <a:solidFill>
            <a:srgbClr val="EFEFEF"/>
          </a:solidFill>
        </p:spPr>
        <p:txBody>
          <a:bodyPr lIns="365760" tIns="365760" rIns="365760" bIns="6400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1999488" y="0"/>
            <a:ext cx="10192513" cy="3429000"/>
          </a:xfrm>
          <a:solidFill>
            <a:schemeClr val="bg1"/>
          </a:solidFill>
        </p:spPr>
        <p:txBody>
          <a:bodyPr>
            <a:normAutofit/>
          </a:bodyPr>
          <a:lstStyle>
            <a:lvl1pPr marL="0" indent="0" algn="ctr">
              <a:buNone/>
              <a:defRPr sz="2133"/>
            </a:lvl1pPr>
          </a:lstStyle>
          <a:p>
            <a:r>
              <a:rPr lang="en-US" dirty="0"/>
              <a:t>Insert Photo or Graphic</a:t>
            </a:r>
          </a:p>
        </p:txBody>
      </p:sp>
      <p:sp>
        <p:nvSpPr>
          <p:cNvPr id="11" name="Rectangle 10">
            <a:extLst>
              <a:ext uri="{FF2B5EF4-FFF2-40B4-BE49-F238E27FC236}">
                <a16:creationId xmlns:a16="http://schemas.microsoft.com/office/drawing/2014/main" id="{4ABA21AF-1C86-484E-8C81-8214908BC04B}"/>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7BA9733F-3F7B-4D8F-853F-440538FE93A2}"/>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5" name="Title 4">
            <a:extLst>
              <a:ext uri="{FF2B5EF4-FFF2-40B4-BE49-F238E27FC236}">
                <a16:creationId xmlns:a16="http://schemas.microsoft.com/office/drawing/2014/main" id="{BCC5C7B5-DFEC-E352-19F8-7DDB1DEC174B}"/>
              </a:ext>
            </a:extLst>
          </p:cNvPr>
          <p:cNvSpPr>
            <a:spLocks noGrp="1"/>
          </p:cNvSpPr>
          <p:nvPr>
            <p:ph type="title"/>
          </p:nvPr>
        </p:nvSpPr>
        <p:spPr>
          <a:xfrm>
            <a:off x="313039" y="640016"/>
            <a:ext cx="1458096" cy="2779691"/>
          </a:xfrm>
          <a:noFill/>
        </p:spPr>
        <p:txBody>
          <a:bodyPr lIns="0" tIns="0" rIns="0" bIns="0" anchor="t" anchorCtr="0"/>
          <a:lstStyle>
            <a:lvl1pPr algn="l">
              <a:lnSpc>
                <a:spcPct val="85000"/>
              </a:lnSpc>
              <a:defRPr sz="2933" b="1"/>
            </a:lvl1pPr>
          </a:lstStyle>
          <a:p>
            <a:r>
              <a:rPr lang="en-US"/>
              <a:t>Click to edit Master title style</a:t>
            </a:r>
            <a:endParaRPr lang="en-US" dirty="0"/>
          </a:p>
        </p:txBody>
      </p:sp>
      <p:sp>
        <p:nvSpPr>
          <p:cNvPr id="10" name="Text Placeholder 9">
            <a:extLst>
              <a:ext uri="{FF2B5EF4-FFF2-40B4-BE49-F238E27FC236}">
                <a16:creationId xmlns:a16="http://schemas.microsoft.com/office/drawing/2014/main" id="{A96FE1DD-C9BA-0FD5-CAD0-1C4DA5AF9A71}"/>
              </a:ext>
            </a:extLst>
          </p:cNvPr>
          <p:cNvSpPr>
            <a:spLocks noGrp="1"/>
          </p:cNvSpPr>
          <p:nvPr>
            <p:ph type="body" sz="quarter" idx="60" hasCustomPrompt="1"/>
          </p:nvPr>
        </p:nvSpPr>
        <p:spPr>
          <a:xfrm>
            <a:off x="2385833" y="3087310"/>
            <a:ext cx="3206585" cy="215249"/>
          </a:xfrm>
        </p:spPr>
        <p:txBody>
          <a:bodyPr>
            <a:noAutofit/>
          </a:bodyPr>
          <a:lstStyle>
            <a:lvl1pPr marL="0" indent="0">
              <a:buNone/>
              <a:defRPr sz="800" i="1">
                <a:solidFill>
                  <a:srgbClr val="CBCBCB"/>
                </a:solidFill>
              </a:defRPr>
            </a:lvl1pPr>
          </a:lstStyle>
          <a:p>
            <a:pPr lvl="0"/>
            <a:r>
              <a:rPr lang="en-US" dirty="0"/>
              <a:t>Photo/Image Credit</a:t>
            </a:r>
          </a:p>
        </p:txBody>
      </p:sp>
    </p:spTree>
    <p:extLst>
      <p:ext uri="{BB962C8B-B14F-4D97-AF65-F5344CB8AC3E}">
        <p14:creationId xmlns:p14="http://schemas.microsoft.com/office/powerpoint/2010/main" val="38329072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Content Slide - split with tab">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72694E0F-43B5-0F46-B097-5F1C5C7C3C69}"/>
              </a:ext>
            </a:extLst>
          </p:cNvPr>
          <p:cNvSpPr>
            <a:spLocks noGrp="1"/>
          </p:cNvSpPr>
          <p:nvPr>
            <p:ph type="pic" sz="quarter" idx="53" hasCustomPrompt="1"/>
          </p:nvPr>
        </p:nvSpPr>
        <p:spPr>
          <a:xfrm>
            <a:off x="999744" y="0"/>
            <a:ext cx="11192257" cy="3429000"/>
          </a:xfrm>
          <a:solidFill>
            <a:schemeClr val="bg1"/>
          </a:solidFill>
        </p:spPr>
        <p:txBody>
          <a:bodyPr>
            <a:normAutofit/>
          </a:bodyPr>
          <a:lstStyle>
            <a:lvl1pPr marL="0" indent="0" algn="ctr">
              <a:buNone/>
              <a:defRPr sz="2133"/>
            </a:lvl1pPr>
          </a:lstStyle>
          <a:p>
            <a:r>
              <a:rPr lang="en-US" dirty="0"/>
              <a:t>Insert Photo or Graphic</a:t>
            </a:r>
          </a:p>
        </p:txBody>
      </p:sp>
      <p:sp>
        <p:nvSpPr>
          <p:cNvPr id="6" name="Text Placeholder 5">
            <a:extLst>
              <a:ext uri="{FF2B5EF4-FFF2-40B4-BE49-F238E27FC236}">
                <a16:creationId xmlns:a16="http://schemas.microsoft.com/office/drawing/2014/main" id="{D5AE2D25-9C7A-B2BA-D5DE-F13F7B8A3FFA}"/>
              </a:ext>
            </a:extLst>
          </p:cNvPr>
          <p:cNvSpPr>
            <a:spLocks noGrp="1"/>
          </p:cNvSpPr>
          <p:nvPr>
            <p:ph type="body" sz="quarter" idx="58"/>
          </p:nvPr>
        </p:nvSpPr>
        <p:spPr>
          <a:xfrm>
            <a:off x="991437" y="3429839"/>
            <a:ext cx="11200563" cy="3428163"/>
          </a:xfrm>
          <a:solidFill>
            <a:srgbClr val="EFEFEF"/>
          </a:solidFill>
        </p:spPr>
        <p:txBody>
          <a:bodyPr lIns="365760" tIns="365760" rIns="365760" bIns="6400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Rectangle 7">
            <a:extLst>
              <a:ext uri="{FF2B5EF4-FFF2-40B4-BE49-F238E27FC236}">
                <a16:creationId xmlns:a16="http://schemas.microsoft.com/office/drawing/2014/main" id="{199804E5-74BF-BD47-85E5-EA49688872F8}"/>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9" name="TextBox 8">
            <a:extLst>
              <a:ext uri="{FF2B5EF4-FFF2-40B4-BE49-F238E27FC236}">
                <a16:creationId xmlns:a16="http://schemas.microsoft.com/office/drawing/2014/main" id="{B5A69AF5-2846-4519-A275-D6D6970A3A9A}"/>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4" name="Text Placeholder 3">
            <a:extLst>
              <a:ext uri="{FF2B5EF4-FFF2-40B4-BE49-F238E27FC236}">
                <a16:creationId xmlns:a16="http://schemas.microsoft.com/office/drawing/2014/main" id="{A5FBBF26-D9F9-B112-3BA8-59D2A642D54F}"/>
              </a:ext>
            </a:extLst>
          </p:cNvPr>
          <p:cNvSpPr>
            <a:spLocks noGrp="1"/>
          </p:cNvSpPr>
          <p:nvPr>
            <p:ph type="body" sz="quarter" idx="57" hasCustomPrompt="1"/>
          </p:nvPr>
        </p:nvSpPr>
        <p:spPr>
          <a:xfrm>
            <a:off x="1520766" y="3097556"/>
            <a:ext cx="2581399" cy="206829"/>
          </a:xfrm>
        </p:spPr>
        <p:txBody>
          <a:bodyPr>
            <a:noAutofit/>
          </a:bodyPr>
          <a:lstStyle>
            <a:lvl1pPr marL="0" indent="0">
              <a:buNone/>
              <a:defRPr sz="800" i="1">
                <a:solidFill>
                  <a:srgbClr val="CBCBCB"/>
                </a:solidFill>
              </a:defRPr>
            </a:lvl1pPr>
          </a:lstStyle>
          <a:p>
            <a:pPr lvl="0"/>
            <a:r>
              <a:rPr lang="en-US" dirty="0"/>
              <a:t>Photo/Image Credit</a:t>
            </a:r>
          </a:p>
        </p:txBody>
      </p:sp>
    </p:spTree>
    <p:extLst>
      <p:ext uri="{BB962C8B-B14F-4D97-AF65-F5344CB8AC3E}">
        <p14:creationId xmlns:p14="http://schemas.microsoft.com/office/powerpoint/2010/main" val="416394789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Slide - 3 areas text">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A94C8B31-BC01-2C22-3ABA-BE59023BC63B}"/>
              </a:ext>
            </a:extLst>
          </p:cNvPr>
          <p:cNvSpPr>
            <a:spLocks noGrp="1"/>
          </p:cNvSpPr>
          <p:nvPr>
            <p:ph type="body" sz="quarter" idx="60"/>
          </p:nvPr>
        </p:nvSpPr>
        <p:spPr>
          <a:xfrm>
            <a:off x="4303776" y="3422651"/>
            <a:ext cx="7888224" cy="3435349"/>
          </a:xfrm>
          <a:solidFill>
            <a:srgbClr val="EFEFEF"/>
          </a:solidFill>
        </p:spPr>
        <p:txBody>
          <a:bodyPr lIns="365760" tIns="365760" rIns="365760" bIns="6400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Rectangle 9">
            <a:extLst>
              <a:ext uri="{FF2B5EF4-FFF2-40B4-BE49-F238E27FC236}">
                <a16:creationId xmlns:a16="http://schemas.microsoft.com/office/drawing/2014/main" id="{8A832604-F597-CE4C-9045-0EDB4883F306}"/>
              </a:ext>
            </a:extLst>
          </p:cNvPr>
          <p:cNvSpPr/>
          <p:nvPr userDrawn="1"/>
        </p:nvSpPr>
        <p:spPr>
          <a:xfrm>
            <a:off x="0" y="0"/>
            <a:ext cx="430226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4" name="Title 1">
            <a:extLst>
              <a:ext uri="{FF2B5EF4-FFF2-40B4-BE49-F238E27FC236}">
                <a16:creationId xmlns:a16="http://schemas.microsoft.com/office/drawing/2014/main" id="{9DA4E00E-726E-4ABB-8C3F-7155D675BA76}"/>
              </a:ext>
            </a:extLst>
          </p:cNvPr>
          <p:cNvSpPr>
            <a:spLocks noGrp="1"/>
          </p:cNvSpPr>
          <p:nvPr>
            <p:ph type="title"/>
          </p:nvPr>
        </p:nvSpPr>
        <p:spPr>
          <a:xfrm>
            <a:off x="496312" y="677857"/>
            <a:ext cx="3413760" cy="2438400"/>
          </a:xfrm>
          <a:noFill/>
        </p:spPr>
        <p:txBody>
          <a:bodyPr lIns="0" tIns="0" rIns="0" bIns="0" anchor="t" anchorCtr="0"/>
          <a:lstStyle>
            <a:lvl1pPr algn="l">
              <a:defRPr sz="4000" b="0"/>
            </a:lvl1pPr>
          </a:lstStyle>
          <a:p>
            <a:r>
              <a:rPr lang="en-US"/>
              <a:t>Click to edit Master title style</a:t>
            </a:r>
            <a:endParaRPr lang="en-US" dirty="0"/>
          </a:p>
        </p:txBody>
      </p:sp>
      <p:sp>
        <p:nvSpPr>
          <p:cNvPr id="17" name="Text Placeholder 4">
            <a:extLst>
              <a:ext uri="{FF2B5EF4-FFF2-40B4-BE49-F238E27FC236}">
                <a16:creationId xmlns:a16="http://schemas.microsoft.com/office/drawing/2014/main" id="{A7A34F1A-F0DB-40F2-B360-EACF6348CA2D}"/>
              </a:ext>
            </a:extLst>
          </p:cNvPr>
          <p:cNvSpPr>
            <a:spLocks noGrp="1"/>
          </p:cNvSpPr>
          <p:nvPr>
            <p:ph type="body" sz="quarter" idx="57"/>
          </p:nvPr>
        </p:nvSpPr>
        <p:spPr>
          <a:xfrm>
            <a:off x="4791931" y="747844"/>
            <a:ext cx="6515815" cy="2166179"/>
          </a:xfrm>
        </p:spPr>
        <p:txBody>
          <a:bodyPr lIns="0" tIns="0" rIns="0" bIns="0">
            <a:normAutofit/>
          </a:bodyPr>
          <a:lstStyle>
            <a:lvl1pPr>
              <a:defRPr sz="2667"/>
            </a:lvl1pPr>
          </a:lstStyle>
          <a:p>
            <a:pPr lvl="0"/>
            <a:r>
              <a:rPr lang="en-US"/>
              <a:t>Click to edit Master text styles</a:t>
            </a:r>
          </a:p>
        </p:txBody>
      </p:sp>
      <p:sp>
        <p:nvSpPr>
          <p:cNvPr id="9" name="TextBox 8">
            <a:extLst>
              <a:ext uri="{FF2B5EF4-FFF2-40B4-BE49-F238E27FC236}">
                <a16:creationId xmlns:a16="http://schemas.microsoft.com/office/drawing/2014/main" id="{78DD00DC-1411-4EB7-8452-D263842DBD7D}"/>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5" name="Text Placeholder 4">
            <a:extLst>
              <a:ext uri="{FF2B5EF4-FFF2-40B4-BE49-F238E27FC236}">
                <a16:creationId xmlns:a16="http://schemas.microsoft.com/office/drawing/2014/main" id="{531254CF-076C-8B1F-5ECD-2B998D963E3C}"/>
              </a:ext>
            </a:extLst>
          </p:cNvPr>
          <p:cNvSpPr>
            <a:spLocks noGrp="1"/>
          </p:cNvSpPr>
          <p:nvPr>
            <p:ph type="body" sz="quarter" idx="59"/>
          </p:nvPr>
        </p:nvSpPr>
        <p:spPr>
          <a:xfrm>
            <a:off x="496312" y="3918023"/>
            <a:ext cx="3413760" cy="2584704"/>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9249532"/>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Slide - 3 areas, text 2">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8EDA860-D395-9584-1BBA-D20571D1D2FE}"/>
              </a:ext>
            </a:extLst>
          </p:cNvPr>
          <p:cNvSpPr>
            <a:spLocks noGrp="1"/>
          </p:cNvSpPr>
          <p:nvPr>
            <p:ph type="body" sz="quarter" idx="61"/>
          </p:nvPr>
        </p:nvSpPr>
        <p:spPr>
          <a:xfrm>
            <a:off x="1996272" y="3422651"/>
            <a:ext cx="10195728" cy="3435349"/>
          </a:xfrm>
          <a:solidFill>
            <a:srgbClr val="EFEFEF"/>
          </a:solidFill>
        </p:spPr>
        <p:txBody>
          <a:bodyPr lIns="365760" tIns="365760" rIns="365760" bIns="6400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Rectangle 11">
            <a:extLst>
              <a:ext uri="{FF2B5EF4-FFF2-40B4-BE49-F238E27FC236}">
                <a16:creationId xmlns:a16="http://schemas.microsoft.com/office/drawing/2014/main" id="{8FAAD8C3-A811-7F49-ABE6-460F673A0377}"/>
              </a:ext>
            </a:extLst>
          </p:cNvPr>
          <p:cNvSpPr/>
          <p:nvPr userDrawn="1"/>
        </p:nvSpPr>
        <p:spPr>
          <a:xfrm>
            <a:off x="-1" y="0"/>
            <a:ext cx="199948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2482931" y="685320"/>
            <a:ext cx="6189133" cy="1462616"/>
          </a:xfrm>
        </p:spPr>
        <p:txBody>
          <a:bodyPr lIns="0" tIns="0" rIns="0" bIns="0">
            <a:normAutofit/>
          </a:bodyPr>
          <a:lstStyle>
            <a:lvl1pPr>
              <a:defRPr sz="2667"/>
            </a:lvl1pPr>
          </a:lstStyle>
          <a:p>
            <a:pPr lvl="0"/>
            <a:r>
              <a:rPr lang="en-US"/>
              <a:t>Click to edit Master text styles</a:t>
            </a:r>
          </a:p>
        </p:txBody>
      </p:sp>
      <p:sp>
        <p:nvSpPr>
          <p:cNvPr id="9" name="TextBox 8">
            <a:extLst>
              <a:ext uri="{FF2B5EF4-FFF2-40B4-BE49-F238E27FC236}">
                <a16:creationId xmlns:a16="http://schemas.microsoft.com/office/drawing/2014/main" id="{6763C21C-3060-49FB-8CE1-84138A3A61B7}"/>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
        <p:nvSpPr>
          <p:cNvPr id="2" name="Title 1">
            <a:extLst>
              <a:ext uri="{FF2B5EF4-FFF2-40B4-BE49-F238E27FC236}">
                <a16:creationId xmlns:a16="http://schemas.microsoft.com/office/drawing/2014/main" id="{6434C92E-68E4-262B-F413-5E1B122DDB07}"/>
              </a:ext>
            </a:extLst>
          </p:cNvPr>
          <p:cNvSpPr>
            <a:spLocks noGrp="1"/>
          </p:cNvSpPr>
          <p:nvPr>
            <p:ph type="title"/>
          </p:nvPr>
        </p:nvSpPr>
        <p:spPr>
          <a:xfrm>
            <a:off x="313039" y="640015"/>
            <a:ext cx="1466335" cy="2809429"/>
          </a:xfrm>
          <a:noFill/>
        </p:spPr>
        <p:txBody>
          <a:bodyPr lIns="0" tIns="0" rIns="0" bIns="0" anchor="t" anchorCtr="0"/>
          <a:lstStyle>
            <a:lvl1pPr algn="l">
              <a:lnSpc>
                <a:spcPct val="85000"/>
              </a:lnSpc>
              <a:defRPr sz="2933" b="1"/>
            </a:lvl1pPr>
          </a:lstStyle>
          <a:p>
            <a:r>
              <a:rPr lang="en-US"/>
              <a:t>Click to edit Master title style</a:t>
            </a:r>
            <a:endParaRPr lang="en-US" dirty="0"/>
          </a:p>
        </p:txBody>
      </p:sp>
    </p:spTree>
    <p:extLst>
      <p:ext uri="{BB962C8B-B14F-4D97-AF65-F5344CB8AC3E}">
        <p14:creationId xmlns:p14="http://schemas.microsoft.com/office/powerpoint/2010/main" val="3031561829"/>
      </p:ext>
    </p:extLst>
  </p:cSld>
  <p:clrMapOvr>
    <a:masterClrMapping/>
  </p:clrMapOvr>
  <p:extLst>
    <p:ext uri="{DCECCB84-F9BA-43D5-87BE-67443E8EF086}">
      <p15:sldGuideLst xmlns:p15="http://schemas.microsoft.com/office/powerpoint/2012/main">
        <p15:guide id="1" orient="horz" pos="324">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ent Slide - Split - tex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1EB6990-0ED3-8B6A-CDDE-94E3134E15AB}"/>
              </a:ext>
            </a:extLst>
          </p:cNvPr>
          <p:cNvSpPr>
            <a:spLocks noGrp="1"/>
          </p:cNvSpPr>
          <p:nvPr>
            <p:ph type="body" sz="quarter" idx="61"/>
          </p:nvPr>
        </p:nvSpPr>
        <p:spPr>
          <a:xfrm>
            <a:off x="991437" y="3429001"/>
            <a:ext cx="11200563" cy="3429000"/>
          </a:xfrm>
          <a:solidFill>
            <a:srgbClr val="EFEFEF"/>
          </a:solidFill>
        </p:spPr>
        <p:txBody>
          <a:bodyPr lIns="365760" tIns="365760" rIns="365760" bIns="64008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Text Placeholder 4">
            <a:extLst>
              <a:ext uri="{FF2B5EF4-FFF2-40B4-BE49-F238E27FC236}">
                <a16:creationId xmlns:a16="http://schemas.microsoft.com/office/drawing/2014/main" id="{DA16ECC7-95B6-4155-96E7-F0FFF0626F7E}"/>
              </a:ext>
            </a:extLst>
          </p:cNvPr>
          <p:cNvSpPr>
            <a:spLocks noGrp="1"/>
          </p:cNvSpPr>
          <p:nvPr>
            <p:ph type="body" sz="quarter" idx="57"/>
          </p:nvPr>
        </p:nvSpPr>
        <p:spPr>
          <a:xfrm>
            <a:off x="1467426" y="687553"/>
            <a:ext cx="6001849" cy="2400640"/>
          </a:xfrm>
        </p:spPr>
        <p:txBody>
          <a:bodyPr lIns="0" tIns="0" rIns="0" bIns="0">
            <a:normAutofit/>
          </a:bodyPr>
          <a:lstStyle>
            <a:lvl1pPr>
              <a:defRPr sz="2667"/>
            </a:lvl1pPr>
          </a:lstStyle>
          <a:p>
            <a:pPr lvl="0"/>
            <a:r>
              <a:rPr lang="en-US"/>
              <a:t>Click to edit Master text styles</a:t>
            </a:r>
          </a:p>
        </p:txBody>
      </p:sp>
      <p:sp>
        <p:nvSpPr>
          <p:cNvPr id="9" name="Rectangle 8">
            <a:extLst>
              <a:ext uri="{FF2B5EF4-FFF2-40B4-BE49-F238E27FC236}">
                <a16:creationId xmlns:a16="http://schemas.microsoft.com/office/drawing/2014/main" id="{AE87FD9B-4A46-4188-9F66-F09E1C0537B3}"/>
              </a:ext>
            </a:extLst>
          </p:cNvPr>
          <p:cNvSpPr/>
          <p:nvPr userDrawn="1"/>
        </p:nvSpPr>
        <p:spPr>
          <a:xfrm>
            <a:off x="-1" y="0"/>
            <a:ext cx="999744"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dirty="0"/>
          </a:p>
        </p:txBody>
      </p:sp>
      <p:sp>
        <p:nvSpPr>
          <p:cNvPr id="7" name="TextBox 6">
            <a:extLst>
              <a:ext uri="{FF2B5EF4-FFF2-40B4-BE49-F238E27FC236}">
                <a16:creationId xmlns:a16="http://schemas.microsoft.com/office/drawing/2014/main" id="{81B8D80D-673F-49CE-9B49-542071ED92C3}"/>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2218740092"/>
      </p:ext>
    </p:extLst>
  </p:cSld>
  <p:clrMapOvr>
    <a:masterClrMapping/>
  </p:clrMapOvr>
  <p:extLst>
    <p:ext uri="{DCECCB84-F9BA-43D5-87BE-67443E8EF086}">
      <p15:sldGuideLst xmlns:p15="http://schemas.microsoft.com/office/powerpoint/2012/main">
        <p15:guide id="1" orient="horz" pos="324">
          <p15:clr>
            <a:srgbClr val="FBAE4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Slide - Multip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dirty="0"/>
              <a:t>Photo Slide</a:t>
            </a:r>
          </a:p>
        </p:txBody>
      </p:sp>
      <p:sp>
        <p:nvSpPr>
          <p:cNvPr id="3" name="Picture Placeholder 2"/>
          <p:cNvSpPr>
            <a:spLocks noGrp="1"/>
          </p:cNvSpPr>
          <p:nvPr>
            <p:ph type="pic" sz="quarter" idx="21" hasCustomPrompt="1"/>
          </p:nvPr>
        </p:nvSpPr>
        <p:spPr>
          <a:xfrm>
            <a:off x="609600" y="1855841"/>
            <a:ext cx="5497435" cy="2955056"/>
          </a:xfrm>
          <a:prstGeom prst="rect">
            <a:avLst/>
          </a:prstGeom>
          <a:solidFill>
            <a:srgbClr val="EFEFEF"/>
          </a:solidFill>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a:buNone/>
              <a:tabLst/>
              <a:defRPr sz="1600"/>
            </a:lvl1pPr>
          </a:lstStyle>
          <a:p>
            <a:r>
              <a:rPr lang="en-US" dirty="0"/>
              <a:t>Insert Photo</a:t>
            </a:r>
          </a:p>
        </p:txBody>
      </p:sp>
      <p:sp>
        <p:nvSpPr>
          <p:cNvPr id="6" name="Picture Placeholder 2"/>
          <p:cNvSpPr>
            <a:spLocks noGrp="1"/>
          </p:cNvSpPr>
          <p:nvPr>
            <p:ph type="pic" sz="quarter" idx="22" hasCustomPrompt="1"/>
          </p:nvPr>
        </p:nvSpPr>
        <p:spPr>
          <a:xfrm>
            <a:off x="6433744" y="243840"/>
            <a:ext cx="5162664" cy="2447187"/>
          </a:xfrm>
          <a:prstGeom prst="rect">
            <a:avLst/>
          </a:prstGeom>
          <a:solidFill>
            <a:srgbClr val="EFEFEF"/>
          </a:solidFill>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a:buNone/>
              <a:tabLst/>
              <a:defRPr sz="1600"/>
            </a:lvl1pPr>
          </a:lstStyle>
          <a:p>
            <a:r>
              <a:rPr lang="en-US" dirty="0"/>
              <a:t>Insert Photo</a:t>
            </a:r>
          </a:p>
        </p:txBody>
      </p:sp>
      <p:sp>
        <p:nvSpPr>
          <p:cNvPr id="7" name="Picture Placeholder 2"/>
          <p:cNvSpPr>
            <a:spLocks noGrp="1"/>
          </p:cNvSpPr>
          <p:nvPr>
            <p:ph type="pic" sz="quarter" idx="23" hasCustomPrompt="1"/>
          </p:nvPr>
        </p:nvSpPr>
        <p:spPr>
          <a:xfrm>
            <a:off x="6433744" y="3306596"/>
            <a:ext cx="5162664" cy="2602681"/>
          </a:xfrm>
          <a:prstGeom prst="rect">
            <a:avLst/>
          </a:prstGeom>
          <a:solidFill>
            <a:srgbClr val="EFEFEF"/>
          </a:solidFill>
        </p:spPr>
        <p:txBody>
          <a:bodyPr vert="horz"/>
          <a:lstStyle>
            <a:lvl1pPr marL="0" marR="0" indent="0" algn="ctr" defTabSz="609585" rtl="0" eaLnBrk="1" fontAlgn="auto" latinLnBrk="0" hangingPunct="1">
              <a:lnSpc>
                <a:spcPct val="100000"/>
              </a:lnSpc>
              <a:spcBef>
                <a:spcPct val="20000"/>
              </a:spcBef>
              <a:spcAft>
                <a:spcPts val="0"/>
              </a:spcAft>
              <a:buClrTx/>
              <a:buSzTx/>
              <a:buFont typeface="Arial"/>
              <a:buNone/>
              <a:tabLst/>
              <a:defRPr sz="1600"/>
            </a:lvl1pPr>
          </a:lstStyle>
          <a:p>
            <a:r>
              <a:rPr lang="en-US" dirty="0"/>
              <a:t>Insert Photo</a:t>
            </a:r>
          </a:p>
        </p:txBody>
      </p:sp>
      <p:sp>
        <p:nvSpPr>
          <p:cNvPr id="13" name="Text Placeholder 12">
            <a:extLst>
              <a:ext uri="{FF2B5EF4-FFF2-40B4-BE49-F238E27FC236}">
                <a16:creationId xmlns:a16="http://schemas.microsoft.com/office/drawing/2014/main" id="{F70C75BF-C07C-47CD-BC98-DC5F9CA1E633}"/>
              </a:ext>
            </a:extLst>
          </p:cNvPr>
          <p:cNvSpPr>
            <a:spLocks noGrp="1"/>
          </p:cNvSpPr>
          <p:nvPr>
            <p:ph type="body" sz="quarter" idx="62"/>
          </p:nvPr>
        </p:nvSpPr>
        <p:spPr>
          <a:xfrm>
            <a:off x="609600" y="5370198"/>
            <a:ext cx="5496984" cy="967316"/>
          </a:xfrm>
        </p:spPr>
        <p:txBody>
          <a:bodyPr/>
          <a:lstStyle/>
          <a:p>
            <a:pPr lvl="0"/>
            <a:r>
              <a:rPr lang="en-US"/>
              <a:t>Click to edit Master text styles</a:t>
            </a:r>
          </a:p>
        </p:txBody>
      </p:sp>
      <p:sp>
        <p:nvSpPr>
          <p:cNvPr id="15" name="Text Placeholder 14">
            <a:extLst>
              <a:ext uri="{FF2B5EF4-FFF2-40B4-BE49-F238E27FC236}">
                <a16:creationId xmlns:a16="http://schemas.microsoft.com/office/drawing/2014/main" id="{DD7D123A-BFAA-4E7B-B179-5688121C54FA}"/>
              </a:ext>
            </a:extLst>
          </p:cNvPr>
          <p:cNvSpPr>
            <a:spLocks noGrp="1"/>
          </p:cNvSpPr>
          <p:nvPr>
            <p:ph type="body" sz="quarter" idx="63" hasCustomPrompt="1"/>
          </p:nvPr>
        </p:nvSpPr>
        <p:spPr>
          <a:xfrm>
            <a:off x="609600" y="4910453"/>
            <a:ext cx="5496984" cy="287867"/>
          </a:xfrm>
        </p:spPr>
        <p:txBody>
          <a:bodyPr lIns="0" tIns="0" rIns="0" bIns="0">
            <a:noAutofit/>
          </a:bodyPr>
          <a:lstStyle>
            <a:lvl1pPr marL="0" indent="0">
              <a:buNone/>
              <a:defRPr sz="800" i="1">
                <a:solidFill>
                  <a:srgbClr val="CBCBCB"/>
                </a:solidFill>
              </a:defRPr>
            </a:lvl1pPr>
          </a:lstStyle>
          <a:p>
            <a:pPr lvl="0"/>
            <a:r>
              <a:rPr lang="en-US" dirty="0"/>
              <a:t>Photo/Image Credit</a:t>
            </a:r>
          </a:p>
        </p:txBody>
      </p:sp>
      <p:sp>
        <p:nvSpPr>
          <p:cNvPr id="17" name="Text Placeholder 16">
            <a:extLst>
              <a:ext uri="{FF2B5EF4-FFF2-40B4-BE49-F238E27FC236}">
                <a16:creationId xmlns:a16="http://schemas.microsoft.com/office/drawing/2014/main" id="{EDF822E2-A016-4350-A90C-517C3974F4D8}"/>
              </a:ext>
            </a:extLst>
          </p:cNvPr>
          <p:cNvSpPr>
            <a:spLocks noGrp="1"/>
          </p:cNvSpPr>
          <p:nvPr>
            <p:ph type="body" sz="quarter" idx="64" hasCustomPrompt="1"/>
          </p:nvPr>
        </p:nvSpPr>
        <p:spPr>
          <a:xfrm>
            <a:off x="6434667" y="2781994"/>
            <a:ext cx="5162551" cy="287173"/>
          </a:xfrm>
        </p:spPr>
        <p:txBody>
          <a:bodyPr lIns="0" tIns="0" rIns="0" bIns="0">
            <a:noAutofit/>
          </a:bodyPr>
          <a:lstStyle>
            <a:lvl1pPr marL="0" indent="0">
              <a:buNone/>
              <a:defRPr sz="800" i="1">
                <a:solidFill>
                  <a:srgbClr val="CBCBCB"/>
                </a:solidFill>
              </a:defRPr>
            </a:lvl1pPr>
          </a:lstStyle>
          <a:p>
            <a:pPr lvl="0"/>
            <a:r>
              <a:rPr lang="en-US" dirty="0"/>
              <a:t>Photo/Image Credit</a:t>
            </a:r>
          </a:p>
        </p:txBody>
      </p:sp>
      <p:sp>
        <p:nvSpPr>
          <p:cNvPr id="19" name="Text Placeholder 18">
            <a:extLst>
              <a:ext uri="{FF2B5EF4-FFF2-40B4-BE49-F238E27FC236}">
                <a16:creationId xmlns:a16="http://schemas.microsoft.com/office/drawing/2014/main" id="{2344F37C-48C1-4A08-9DB4-76F621838FAD}"/>
              </a:ext>
            </a:extLst>
          </p:cNvPr>
          <p:cNvSpPr>
            <a:spLocks noGrp="1"/>
          </p:cNvSpPr>
          <p:nvPr>
            <p:ph type="body" sz="quarter" idx="65" hasCustomPrompt="1"/>
          </p:nvPr>
        </p:nvSpPr>
        <p:spPr>
          <a:xfrm>
            <a:off x="6434667" y="5996518"/>
            <a:ext cx="5162551" cy="340783"/>
          </a:xfrm>
        </p:spPr>
        <p:txBody>
          <a:bodyPr lIns="0" tIns="0" rIns="0" bIns="0">
            <a:noAutofit/>
          </a:bodyPr>
          <a:lstStyle>
            <a:lvl1pPr marL="0" indent="0">
              <a:buNone/>
              <a:defRPr sz="800" i="1">
                <a:solidFill>
                  <a:srgbClr val="CBCBCB"/>
                </a:solidFill>
              </a:defRPr>
            </a:lvl1pPr>
          </a:lstStyle>
          <a:p>
            <a:pPr lvl="0"/>
            <a:r>
              <a:rPr lang="en-US" dirty="0"/>
              <a:t>Photo/Image Credit</a:t>
            </a:r>
          </a:p>
        </p:txBody>
      </p:sp>
      <p:sp>
        <p:nvSpPr>
          <p:cNvPr id="14" name="TextBox 13">
            <a:extLst>
              <a:ext uri="{FF2B5EF4-FFF2-40B4-BE49-F238E27FC236}">
                <a16:creationId xmlns:a16="http://schemas.microsoft.com/office/drawing/2014/main" id="{77479964-3818-4F74-92D3-AD8F0D61924C}"/>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4454513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Organization/People Slide 1">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575688" y="2123756"/>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707627" y="2123755"/>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839565" y="2123753"/>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3971504" y="2123752"/>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5103443" y="2123751"/>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6235381" y="2123749"/>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7367320" y="2123748"/>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8499259" y="2123747"/>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9631197" y="2123745"/>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10763136" y="2123744"/>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495301"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495301" y="3509601"/>
            <a:ext cx="1052052" cy="364969"/>
          </a:xfrm>
        </p:spPr>
        <p:txBody>
          <a:bodyPr anchor="t" anchorCtr="0"/>
          <a:lstStyle>
            <a:lvl1pPr marL="0" indent="0" algn="ctr">
              <a:buNone/>
              <a:defRPr sz="1067" b="0"/>
            </a:lvl1pPr>
          </a:lstStyle>
          <a:p>
            <a:pPr lvl="0"/>
            <a:r>
              <a:rPr lang="en-US" dirty="0"/>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627239"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627239" y="3509601"/>
            <a:ext cx="1052052" cy="364969"/>
          </a:xfrm>
        </p:spPr>
        <p:txBody>
          <a:bodyPr anchor="t" anchorCtr="0"/>
          <a:lstStyle>
            <a:lvl1pPr marL="0" indent="0" algn="ctr">
              <a:buNone/>
              <a:defRPr sz="1067" b="0"/>
            </a:lvl1pPr>
          </a:lstStyle>
          <a:p>
            <a:pPr lvl="0"/>
            <a:r>
              <a:rPr lang="en-US" dirty="0"/>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759178"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759178" y="3509601"/>
            <a:ext cx="1052052" cy="364969"/>
          </a:xfrm>
        </p:spPr>
        <p:txBody>
          <a:bodyPr anchor="t" anchorCtr="0"/>
          <a:lstStyle>
            <a:lvl1pPr marL="0" indent="0" algn="ctr">
              <a:buNone/>
              <a:defRPr sz="1067" b="0"/>
            </a:lvl1pPr>
          </a:lstStyle>
          <a:p>
            <a:pPr lvl="0"/>
            <a:r>
              <a:rPr lang="en-US" dirty="0"/>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3891117"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3891117" y="3509601"/>
            <a:ext cx="1052052" cy="364969"/>
          </a:xfrm>
        </p:spPr>
        <p:txBody>
          <a:bodyPr anchor="t" anchorCtr="0"/>
          <a:lstStyle>
            <a:lvl1pPr marL="0" indent="0" algn="ctr">
              <a:buNone/>
              <a:defRPr sz="1067" b="0"/>
            </a:lvl1pPr>
          </a:lstStyle>
          <a:p>
            <a:pPr lvl="0"/>
            <a:r>
              <a:rPr lang="en-US" dirty="0"/>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5023055"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5023055" y="3509601"/>
            <a:ext cx="1052052" cy="364969"/>
          </a:xfrm>
        </p:spPr>
        <p:txBody>
          <a:bodyPr anchor="t" anchorCtr="0"/>
          <a:lstStyle>
            <a:lvl1pPr marL="0" indent="0" algn="ctr">
              <a:buNone/>
              <a:defRPr sz="1067" b="0"/>
            </a:lvl1pPr>
          </a:lstStyle>
          <a:p>
            <a:pPr lvl="0"/>
            <a:r>
              <a:rPr lang="en-US" dirty="0"/>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6154994"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6154994" y="3509601"/>
            <a:ext cx="1052052" cy="364969"/>
          </a:xfrm>
        </p:spPr>
        <p:txBody>
          <a:bodyPr anchor="t" anchorCtr="0"/>
          <a:lstStyle>
            <a:lvl1pPr marL="0" indent="0" algn="ctr">
              <a:buNone/>
              <a:defRPr sz="1067" b="0"/>
            </a:lvl1pPr>
          </a:lstStyle>
          <a:p>
            <a:pPr lvl="0"/>
            <a:r>
              <a:rPr lang="en-US" dirty="0"/>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7286933"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7286933" y="3509601"/>
            <a:ext cx="1052052" cy="364969"/>
          </a:xfrm>
        </p:spPr>
        <p:txBody>
          <a:bodyPr anchor="t" anchorCtr="0"/>
          <a:lstStyle>
            <a:lvl1pPr marL="0" indent="0" algn="ctr">
              <a:buNone/>
              <a:defRPr sz="1067" b="0"/>
            </a:lvl1pPr>
          </a:lstStyle>
          <a:p>
            <a:pPr lvl="0"/>
            <a:r>
              <a:rPr lang="en-US" dirty="0"/>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8418871"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8418871" y="3509601"/>
            <a:ext cx="1052052" cy="364969"/>
          </a:xfrm>
        </p:spPr>
        <p:txBody>
          <a:bodyPr anchor="t" anchorCtr="0"/>
          <a:lstStyle>
            <a:lvl1pPr marL="0" indent="0" algn="ctr">
              <a:buNone/>
              <a:defRPr sz="1067" b="0"/>
            </a:lvl1pPr>
          </a:lstStyle>
          <a:p>
            <a:pPr lvl="0"/>
            <a:r>
              <a:rPr lang="en-US" dirty="0"/>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9550810"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9550810" y="3509601"/>
            <a:ext cx="1052052" cy="364969"/>
          </a:xfrm>
        </p:spPr>
        <p:txBody>
          <a:bodyPr anchor="t" anchorCtr="0"/>
          <a:lstStyle>
            <a:lvl1pPr marL="0" indent="0" algn="ctr">
              <a:buNone/>
              <a:defRPr sz="1067" b="0"/>
            </a:lvl1pPr>
          </a:lstStyle>
          <a:p>
            <a:pPr lvl="0"/>
            <a:r>
              <a:rPr lang="en-US" dirty="0"/>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10682749" y="3091961"/>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10682749" y="3509601"/>
            <a:ext cx="1052052" cy="364969"/>
          </a:xfrm>
        </p:spPr>
        <p:txBody>
          <a:bodyPr anchor="t" anchorCtr="0"/>
          <a:lstStyle>
            <a:lvl1pPr marL="0" indent="0" algn="ctr">
              <a:buNone/>
              <a:defRPr sz="1067" b="0"/>
            </a:lvl1pPr>
          </a:lstStyle>
          <a:p>
            <a:pPr lvl="0"/>
            <a:r>
              <a:rPr lang="en-US" dirty="0"/>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575688" y="4275396"/>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707627" y="4275395"/>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839565" y="4275393"/>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3971504" y="4275392"/>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5103443" y="4275391"/>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6235381" y="4275389"/>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7367320" y="4275388"/>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8499259" y="4275387"/>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9631197" y="4275385"/>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10763136" y="4275384"/>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495301"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495301" y="5661241"/>
            <a:ext cx="1052052" cy="364969"/>
          </a:xfrm>
        </p:spPr>
        <p:txBody>
          <a:bodyPr anchor="t" anchorCtr="0"/>
          <a:lstStyle>
            <a:lvl1pPr marL="0" indent="0" algn="ctr">
              <a:buNone/>
              <a:defRPr sz="1067" b="0"/>
            </a:lvl1pPr>
          </a:lstStyle>
          <a:p>
            <a:pPr lvl="0"/>
            <a:r>
              <a:rPr lang="en-US" dirty="0"/>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627239"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627239" y="5661241"/>
            <a:ext cx="1052052" cy="364969"/>
          </a:xfrm>
        </p:spPr>
        <p:txBody>
          <a:bodyPr anchor="t" anchorCtr="0"/>
          <a:lstStyle>
            <a:lvl1pPr marL="0" indent="0" algn="ctr">
              <a:buNone/>
              <a:defRPr sz="1067" b="0"/>
            </a:lvl1pPr>
          </a:lstStyle>
          <a:p>
            <a:pPr lvl="0"/>
            <a:r>
              <a:rPr lang="en-US" dirty="0"/>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759178"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759178" y="5661241"/>
            <a:ext cx="1052052" cy="364969"/>
          </a:xfrm>
        </p:spPr>
        <p:txBody>
          <a:bodyPr anchor="t" anchorCtr="0"/>
          <a:lstStyle>
            <a:lvl1pPr marL="0" indent="0" algn="ctr">
              <a:buNone/>
              <a:defRPr sz="1067" b="0"/>
            </a:lvl1pPr>
          </a:lstStyle>
          <a:p>
            <a:pPr lvl="0"/>
            <a:r>
              <a:rPr lang="en-US" dirty="0"/>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3891117"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3891117" y="5661241"/>
            <a:ext cx="1052052" cy="364969"/>
          </a:xfrm>
        </p:spPr>
        <p:txBody>
          <a:bodyPr anchor="t" anchorCtr="0"/>
          <a:lstStyle>
            <a:lvl1pPr marL="0" indent="0" algn="ctr">
              <a:buNone/>
              <a:defRPr sz="1067" b="0"/>
            </a:lvl1pPr>
          </a:lstStyle>
          <a:p>
            <a:pPr lvl="0"/>
            <a:r>
              <a:rPr lang="en-US" dirty="0"/>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5023055"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5023055" y="5661241"/>
            <a:ext cx="1052052" cy="364969"/>
          </a:xfrm>
        </p:spPr>
        <p:txBody>
          <a:bodyPr anchor="t" anchorCtr="0"/>
          <a:lstStyle>
            <a:lvl1pPr marL="0" indent="0" algn="ctr">
              <a:buNone/>
              <a:defRPr sz="1067" b="0"/>
            </a:lvl1pPr>
          </a:lstStyle>
          <a:p>
            <a:pPr lvl="0"/>
            <a:r>
              <a:rPr lang="en-US" dirty="0"/>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6154994"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6154994" y="5661241"/>
            <a:ext cx="1052052" cy="364969"/>
          </a:xfrm>
        </p:spPr>
        <p:txBody>
          <a:bodyPr anchor="t" anchorCtr="0"/>
          <a:lstStyle>
            <a:lvl1pPr marL="0" indent="0" algn="ctr">
              <a:buNone/>
              <a:defRPr sz="1067" b="0"/>
            </a:lvl1pPr>
          </a:lstStyle>
          <a:p>
            <a:pPr lvl="0"/>
            <a:r>
              <a:rPr lang="en-US" dirty="0"/>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7286933"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7286933" y="5661241"/>
            <a:ext cx="1052052" cy="364969"/>
          </a:xfrm>
        </p:spPr>
        <p:txBody>
          <a:bodyPr anchor="t" anchorCtr="0"/>
          <a:lstStyle>
            <a:lvl1pPr marL="0" indent="0" algn="ctr">
              <a:buNone/>
              <a:defRPr sz="1067" b="0"/>
            </a:lvl1pPr>
          </a:lstStyle>
          <a:p>
            <a:pPr lvl="0"/>
            <a:r>
              <a:rPr lang="en-US" dirty="0"/>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8418871"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8418871" y="5661241"/>
            <a:ext cx="1052052" cy="364969"/>
          </a:xfrm>
        </p:spPr>
        <p:txBody>
          <a:bodyPr anchor="t" anchorCtr="0"/>
          <a:lstStyle>
            <a:lvl1pPr marL="0" indent="0" algn="ctr">
              <a:buNone/>
              <a:defRPr sz="1067" b="0"/>
            </a:lvl1pPr>
          </a:lstStyle>
          <a:p>
            <a:pPr lvl="0"/>
            <a:r>
              <a:rPr lang="en-US" dirty="0"/>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9550810"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9550810" y="5661241"/>
            <a:ext cx="1052052" cy="364969"/>
          </a:xfrm>
        </p:spPr>
        <p:txBody>
          <a:bodyPr anchor="t" anchorCtr="0"/>
          <a:lstStyle>
            <a:lvl1pPr marL="0" indent="0" algn="ctr">
              <a:buNone/>
              <a:defRPr sz="1067" b="0"/>
            </a:lvl1pPr>
          </a:lstStyle>
          <a:p>
            <a:pPr lvl="0"/>
            <a:r>
              <a:rPr lang="en-US" dirty="0"/>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10682749" y="5243601"/>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10682749" y="5661241"/>
            <a:ext cx="1052052" cy="364969"/>
          </a:xfrm>
        </p:spPr>
        <p:txBody>
          <a:bodyPr anchor="t" anchorCtr="0"/>
          <a:lstStyle>
            <a:lvl1pPr marL="0" indent="0" algn="ctr">
              <a:buNone/>
              <a:defRPr sz="1067" b="0"/>
            </a:lvl1pPr>
          </a:lstStyle>
          <a:p>
            <a:pPr lvl="0"/>
            <a:r>
              <a:rPr lang="en-US" dirty="0"/>
              <a:t>Title/Center</a:t>
            </a:r>
          </a:p>
        </p:txBody>
      </p:sp>
      <p:sp>
        <p:nvSpPr>
          <p:cNvPr id="37" name="Title 36">
            <a:extLst>
              <a:ext uri="{FF2B5EF4-FFF2-40B4-BE49-F238E27FC236}">
                <a16:creationId xmlns:a16="http://schemas.microsoft.com/office/drawing/2014/main" id="{82768CAD-B0CA-4C56-956B-74805B905F57}"/>
              </a:ext>
            </a:extLst>
          </p:cNvPr>
          <p:cNvSpPr>
            <a:spLocks noGrp="1"/>
          </p:cNvSpPr>
          <p:nvPr>
            <p:ph type="title" hasCustomPrompt="1"/>
          </p:nvPr>
        </p:nvSpPr>
        <p:spPr/>
        <p:txBody>
          <a:bodyPr/>
          <a:lstStyle>
            <a:lvl1pPr>
              <a:defRPr/>
            </a:lvl1pPr>
          </a:lstStyle>
          <a:p>
            <a:r>
              <a:rPr lang="en-US" dirty="0"/>
              <a:t>Organization/</a:t>
            </a:r>
            <a:br>
              <a:rPr lang="en-US" dirty="0"/>
            </a:br>
            <a:r>
              <a:rPr lang="en-US" dirty="0"/>
              <a:t>People Slide</a:t>
            </a:r>
          </a:p>
        </p:txBody>
      </p:sp>
      <p:sp>
        <p:nvSpPr>
          <p:cNvPr id="65" name="TextBox 64">
            <a:extLst>
              <a:ext uri="{FF2B5EF4-FFF2-40B4-BE49-F238E27FC236}">
                <a16:creationId xmlns:a16="http://schemas.microsoft.com/office/drawing/2014/main" id="{1A5DBE26-6274-4E4E-A951-2676ECB5FE25}"/>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82555931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Organization/People Slide 2">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71A529BD-0885-4573-99C8-4157FC9C40D0}"/>
              </a:ext>
            </a:extLst>
          </p:cNvPr>
          <p:cNvSpPr>
            <a:spLocks noGrp="1"/>
          </p:cNvSpPr>
          <p:nvPr>
            <p:ph type="pic" sz="quarter" idx="11"/>
          </p:nvPr>
        </p:nvSpPr>
        <p:spPr>
          <a:xfrm>
            <a:off x="575688" y="1758787"/>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8" name="Picture Placeholder 5">
            <a:extLst>
              <a:ext uri="{FF2B5EF4-FFF2-40B4-BE49-F238E27FC236}">
                <a16:creationId xmlns:a16="http://schemas.microsoft.com/office/drawing/2014/main" id="{06213BBD-3855-4B0B-8A84-51E9FC1372D1}"/>
              </a:ext>
            </a:extLst>
          </p:cNvPr>
          <p:cNvSpPr>
            <a:spLocks noGrp="1"/>
          </p:cNvSpPr>
          <p:nvPr>
            <p:ph type="pic" sz="quarter" idx="12"/>
          </p:nvPr>
        </p:nvSpPr>
        <p:spPr>
          <a:xfrm>
            <a:off x="1707627" y="1758785"/>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9" name="Picture Placeholder 5">
            <a:extLst>
              <a:ext uri="{FF2B5EF4-FFF2-40B4-BE49-F238E27FC236}">
                <a16:creationId xmlns:a16="http://schemas.microsoft.com/office/drawing/2014/main" id="{67D606CB-34C0-401F-875B-BEEEDC0345F5}"/>
              </a:ext>
            </a:extLst>
          </p:cNvPr>
          <p:cNvSpPr>
            <a:spLocks noGrp="1"/>
          </p:cNvSpPr>
          <p:nvPr>
            <p:ph type="pic" sz="quarter" idx="13"/>
          </p:nvPr>
        </p:nvSpPr>
        <p:spPr>
          <a:xfrm>
            <a:off x="2839565" y="1758784"/>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0" name="Picture Placeholder 5">
            <a:extLst>
              <a:ext uri="{FF2B5EF4-FFF2-40B4-BE49-F238E27FC236}">
                <a16:creationId xmlns:a16="http://schemas.microsoft.com/office/drawing/2014/main" id="{761B2D16-15AF-42DD-BA50-78E34CF6265C}"/>
              </a:ext>
            </a:extLst>
          </p:cNvPr>
          <p:cNvSpPr>
            <a:spLocks noGrp="1"/>
          </p:cNvSpPr>
          <p:nvPr>
            <p:ph type="pic" sz="quarter" idx="14"/>
          </p:nvPr>
        </p:nvSpPr>
        <p:spPr>
          <a:xfrm>
            <a:off x="3971504" y="1758783"/>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1" name="Picture Placeholder 5">
            <a:extLst>
              <a:ext uri="{FF2B5EF4-FFF2-40B4-BE49-F238E27FC236}">
                <a16:creationId xmlns:a16="http://schemas.microsoft.com/office/drawing/2014/main" id="{22A3C1B0-1F07-463E-92DE-7FE5C13FEC54}"/>
              </a:ext>
            </a:extLst>
          </p:cNvPr>
          <p:cNvSpPr>
            <a:spLocks noGrp="1"/>
          </p:cNvSpPr>
          <p:nvPr>
            <p:ph type="pic" sz="quarter" idx="15"/>
          </p:nvPr>
        </p:nvSpPr>
        <p:spPr>
          <a:xfrm>
            <a:off x="5103443" y="1758781"/>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2" name="Picture Placeholder 5">
            <a:extLst>
              <a:ext uri="{FF2B5EF4-FFF2-40B4-BE49-F238E27FC236}">
                <a16:creationId xmlns:a16="http://schemas.microsoft.com/office/drawing/2014/main" id="{7847C206-E8D5-4795-A08D-E50DEA08FF07}"/>
              </a:ext>
            </a:extLst>
          </p:cNvPr>
          <p:cNvSpPr>
            <a:spLocks noGrp="1"/>
          </p:cNvSpPr>
          <p:nvPr>
            <p:ph type="pic" sz="quarter" idx="16"/>
          </p:nvPr>
        </p:nvSpPr>
        <p:spPr>
          <a:xfrm>
            <a:off x="6235381" y="1758780"/>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3" name="Picture Placeholder 5">
            <a:extLst>
              <a:ext uri="{FF2B5EF4-FFF2-40B4-BE49-F238E27FC236}">
                <a16:creationId xmlns:a16="http://schemas.microsoft.com/office/drawing/2014/main" id="{6C1C3C0A-A4E2-4436-8A46-289CEC4F77EF}"/>
              </a:ext>
            </a:extLst>
          </p:cNvPr>
          <p:cNvSpPr>
            <a:spLocks noGrp="1"/>
          </p:cNvSpPr>
          <p:nvPr>
            <p:ph type="pic" sz="quarter" idx="17"/>
          </p:nvPr>
        </p:nvSpPr>
        <p:spPr>
          <a:xfrm>
            <a:off x="7367320" y="1758779"/>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4" name="Picture Placeholder 5">
            <a:extLst>
              <a:ext uri="{FF2B5EF4-FFF2-40B4-BE49-F238E27FC236}">
                <a16:creationId xmlns:a16="http://schemas.microsoft.com/office/drawing/2014/main" id="{BDF8D528-E9EA-4E35-8491-F6A997891283}"/>
              </a:ext>
            </a:extLst>
          </p:cNvPr>
          <p:cNvSpPr>
            <a:spLocks noGrp="1"/>
          </p:cNvSpPr>
          <p:nvPr>
            <p:ph type="pic" sz="quarter" idx="18"/>
          </p:nvPr>
        </p:nvSpPr>
        <p:spPr>
          <a:xfrm>
            <a:off x="8499259" y="1758777"/>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5" name="Picture Placeholder 5">
            <a:extLst>
              <a:ext uri="{FF2B5EF4-FFF2-40B4-BE49-F238E27FC236}">
                <a16:creationId xmlns:a16="http://schemas.microsoft.com/office/drawing/2014/main" id="{21D1C5A0-CC5F-476B-B4BA-09FD03598BB7}"/>
              </a:ext>
            </a:extLst>
          </p:cNvPr>
          <p:cNvSpPr>
            <a:spLocks noGrp="1"/>
          </p:cNvSpPr>
          <p:nvPr>
            <p:ph type="pic" sz="quarter" idx="19"/>
          </p:nvPr>
        </p:nvSpPr>
        <p:spPr>
          <a:xfrm>
            <a:off x="9631197" y="1758776"/>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16" name="Picture Placeholder 5">
            <a:extLst>
              <a:ext uri="{FF2B5EF4-FFF2-40B4-BE49-F238E27FC236}">
                <a16:creationId xmlns:a16="http://schemas.microsoft.com/office/drawing/2014/main" id="{CA0A3023-3E60-4D2C-A931-CC328FE9FE14}"/>
              </a:ext>
            </a:extLst>
          </p:cNvPr>
          <p:cNvSpPr>
            <a:spLocks noGrp="1"/>
          </p:cNvSpPr>
          <p:nvPr>
            <p:ph type="pic" sz="quarter" idx="20"/>
          </p:nvPr>
        </p:nvSpPr>
        <p:spPr>
          <a:xfrm>
            <a:off x="10763136" y="1758775"/>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34224671-09ED-4FA8-983D-EAD721B0D100}"/>
              </a:ext>
            </a:extLst>
          </p:cNvPr>
          <p:cNvSpPr>
            <a:spLocks noGrp="1"/>
          </p:cNvSpPr>
          <p:nvPr>
            <p:ph type="body" sz="quarter" idx="22" hasCustomPrompt="1"/>
          </p:nvPr>
        </p:nvSpPr>
        <p:spPr>
          <a:xfrm>
            <a:off x="495301"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17" name="Text Placeholder 4">
            <a:extLst>
              <a:ext uri="{FF2B5EF4-FFF2-40B4-BE49-F238E27FC236}">
                <a16:creationId xmlns:a16="http://schemas.microsoft.com/office/drawing/2014/main" id="{4FF7F23A-1789-43BF-B20F-65A7ECB89F77}"/>
              </a:ext>
            </a:extLst>
          </p:cNvPr>
          <p:cNvSpPr>
            <a:spLocks noGrp="1"/>
          </p:cNvSpPr>
          <p:nvPr>
            <p:ph type="body" sz="quarter" idx="23" hasCustomPrompt="1"/>
          </p:nvPr>
        </p:nvSpPr>
        <p:spPr>
          <a:xfrm>
            <a:off x="495301" y="3144632"/>
            <a:ext cx="1052052" cy="364969"/>
          </a:xfrm>
        </p:spPr>
        <p:txBody>
          <a:bodyPr anchor="t" anchorCtr="0"/>
          <a:lstStyle>
            <a:lvl1pPr marL="0" indent="0" algn="ctr">
              <a:buNone/>
              <a:defRPr sz="1067" b="0"/>
            </a:lvl1pPr>
          </a:lstStyle>
          <a:p>
            <a:pPr lvl="0"/>
            <a:r>
              <a:rPr lang="en-US" dirty="0"/>
              <a:t>Title/Center</a:t>
            </a:r>
          </a:p>
        </p:txBody>
      </p:sp>
      <p:sp>
        <p:nvSpPr>
          <p:cNvPr id="19" name="Text Placeholder 4">
            <a:extLst>
              <a:ext uri="{FF2B5EF4-FFF2-40B4-BE49-F238E27FC236}">
                <a16:creationId xmlns:a16="http://schemas.microsoft.com/office/drawing/2014/main" id="{09C0580B-145C-42FD-AA24-171E95A5D6D1}"/>
              </a:ext>
            </a:extLst>
          </p:cNvPr>
          <p:cNvSpPr>
            <a:spLocks noGrp="1"/>
          </p:cNvSpPr>
          <p:nvPr>
            <p:ph type="body" sz="quarter" idx="24" hasCustomPrompt="1"/>
          </p:nvPr>
        </p:nvSpPr>
        <p:spPr>
          <a:xfrm>
            <a:off x="1627239"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0" name="Text Placeholder 4">
            <a:extLst>
              <a:ext uri="{FF2B5EF4-FFF2-40B4-BE49-F238E27FC236}">
                <a16:creationId xmlns:a16="http://schemas.microsoft.com/office/drawing/2014/main" id="{3A792742-716F-429B-A7B2-985D160C97AF}"/>
              </a:ext>
            </a:extLst>
          </p:cNvPr>
          <p:cNvSpPr>
            <a:spLocks noGrp="1"/>
          </p:cNvSpPr>
          <p:nvPr>
            <p:ph type="body" sz="quarter" idx="25" hasCustomPrompt="1"/>
          </p:nvPr>
        </p:nvSpPr>
        <p:spPr>
          <a:xfrm>
            <a:off x="1627239" y="3144632"/>
            <a:ext cx="1052052" cy="364969"/>
          </a:xfrm>
        </p:spPr>
        <p:txBody>
          <a:bodyPr anchor="t" anchorCtr="0"/>
          <a:lstStyle>
            <a:lvl1pPr marL="0" indent="0" algn="ctr">
              <a:buNone/>
              <a:defRPr sz="1067" b="0"/>
            </a:lvl1pPr>
          </a:lstStyle>
          <a:p>
            <a:pPr lvl="0"/>
            <a:r>
              <a:rPr lang="en-US" dirty="0"/>
              <a:t>Title/Center</a:t>
            </a:r>
          </a:p>
        </p:txBody>
      </p:sp>
      <p:sp>
        <p:nvSpPr>
          <p:cNvPr id="21" name="Text Placeholder 4">
            <a:extLst>
              <a:ext uri="{FF2B5EF4-FFF2-40B4-BE49-F238E27FC236}">
                <a16:creationId xmlns:a16="http://schemas.microsoft.com/office/drawing/2014/main" id="{FD25B8AE-4C6F-454E-88CF-0FBA4D1E3CE5}"/>
              </a:ext>
            </a:extLst>
          </p:cNvPr>
          <p:cNvSpPr>
            <a:spLocks noGrp="1"/>
          </p:cNvSpPr>
          <p:nvPr>
            <p:ph type="body" sz="quarter" idx="26" hasCustomPrompt="1"/>
          </p:nvPr>
        </p:nvSpPr>
        <p:spPr>
          <a:xfrm>
            <a:off x="2759178"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2" name="Text Placeholder 4">
            <a:extLst>
              <a:ext uri="{FF2B5EF4-FFF2-40B4-BE49-F238E27FC236}">
                <a16:creationId xmlns:a16="http://schemas.microsoft.com/office/drawing/2014/main" id="{272C8DB5-CC3D-4211-BD80-67AF8CD8F879}"/>
              </a:ext>
            </a:extLst>
          </p:cNvPr>
          <p:cNvSpPr>
            <a:spLocks noGrp="1"/>
          </p:cNvSpPr>
          <p:nvPr>
            <p:ph type="body" sz="quarter" idx="27" hasCustomPrompt="1"/>
          </p:nvPr>
        </p:nvSpPr>
        <p:spPr>
          <a:xfrm>
            <a:off x="2759178" y="3144632"/>
            <a:ext cx="1052052" cy="364969"/>
          </a:xfrm>
        </p:spPr>
        <p:txBody>
          <a:bodyPr anchor="t" anchorCtr="0"/>
          <a:lstStyle>
            <a:lvl1pPr marL="0" indent="0" algn="ctr">
              <a:buNone/>
              <a:defRPr sz="1067" b="0"/>
            </a:lvl1pPr>
          </a:lstStyle>
          <a:p>
            <a:pPr lvl="0"/>
            <a:r>
              <a:rPr lang="en-US" dirty="0"/>
              <a:t>Title/Center</a:t>
            </a:r>
          </a:p>
        </p:txBody>
      </p:sp>
      <p:sp>
        <p:nvSpPr>
          <p:cNvPr id="23" name="Text Placeholder 4">
            <a:extLst>
              <a:ext uri="{FF2B5EF4-FFF2-40B4-BE49-F238E27FC236}">
                <a16:creationId xmlns:a16="http://schemas.microsoft.com/office/drawing/2014/main" id="{192D8796-494D-46E1-BB4E-702BA3AF11BB}"/>
              </a:ext>
            </a:extLst>
          </p:cNvPr>
          <p:cNvSpPr>
            <a:spLocks noGrp="1"/>
          </p:cNvSpPr>
          <p:nvPr>
            <p:ph type="body" sz="quarter" idx="28" hasCustomPrompt="1"/>
          </p:nvPr>
        </p:nvSpPr>
        <p:spPr>
          <a:xfrm>
            <a:off x="3891117"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4" name="Text Placeholder 4">
            <a:extLst>
              <a:ext uri="{FF2B5EF4-FFF2-40B4-BE49-F238E27FC236}">
                <a16:creationId xmlns:a16="http://schemas.microsoft.com/office/drawing/2014/main" id="{CCB459A2-2E74-4103-9617-5F6B5F60CA9A}"/>
              </a:ext>
            </a:extLst>
          </p:cNvPr>
          <p:cNvSpPr>
            <a:spLocks noGrp="1"/>
          </p:cNvSpPr>
          <p:nvPr>
            <p:ph type="body" sz="quarter" idx="29" hasCustomPrompt="1"/>
          </p:nvPr>
        </p:nvSpPr>
        <p:spPr>
          <a:xfrm>
            <a:off x="3891117" y="3144632"/>
            <a:ext cx="1052052" cy="364969"/>
          </a:xfrm>
        </p:spPr>
        <p:txBody>
          <a:bodyPr anchor="t" anchorCtr="0"/>
          <a:lstStyle>
            <a:lvl1pPr marL="0" indent="0" algn="ctr">
              <a:buNone/>
              <a:defRPr sz="1067" b="0"/>
            </a:lvl1pPr>
          </a:lstStyle>
          <a:p>
            <a:pPr lvl="0"/>
            <a:r>
              <a:rPr lang="en-US" dirty="0"/>
              <a:t>Title/Center</a:t>
            </a:r>
          </a:p>
        </p:txBody>
      </p:sp>
      <p:sp>
        <p:nvSpPr>
          <p:cNvPr id="25" name="Text Placeholder 4">
            <a:extLst>
              <a:ext uri="{FF2B5EF4-FFF2-40B4-BE49-F238E27FC236}">
                <a16:creationId xmlns:a16="http://schemas.microsoft.com/office/drawing/2014/main" id="{0FEAE40C-B15B-406F-B301-2122D5E97BBB}"/>
              </a:ext>
            </a:extLst>
          </p:cNvPr>
          <p:cNvSpPr>
            <a:spLocks noGrp="1"/>
          </p:cNvSpPr>
          <p:nvPr>
            <p:ph type="body" sz="quarter" idx="30" hasCustomPrompt="1"/>
          </p:nvPr>
        </p:nvSpPr>
        <p:spPr>
          <a:xfrm>
            <a:off x="5023055"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6" name="Text Placeholder 4">
            <a:extLst>
              <a:ext uri="{FF2B5EF4-FFF2-40B4-BE49-F238E27FC236}">
                <a16:creationId xmlns:a16="http://schemas.microsoft.com/office/drawing/2014/main" id="{8734984E-F8D3-4C71-AE4B-7FCB18E02FBD}"/>
              </a:ext>
            </a:extLst>
          </p:cNvPr>
          <p:cNvSpPr>
            <a:spLocks noGrp="1"/>
          </p:cNvSpPr>
          <p:nvPr>
            <p:ph type="body" sz="quarter" idx="31" hasCustomPrompt="1"/>
          </p:nvPr>
        </p:nvSpPr>
        <p:spPr>
          <a:xfrm>
            <a:off x="5023055" y="3144632"/>
            <a:ext cx="1052052" cy="364969"/>
          </a:xfrm>
        </p:spPr>
        <p:txBody>
          <a:bodyPr anchor="t" anchorCtr="0"/>
          <a:lstStyle>
            <a:lvl1pPr marL="0" indent="0" algn="ctr">
              <a:buNone/>
              <a:defRPr sz="1067" b="0"/>
            </a:lvl1pPr>
          </a:lstStyle>
          <a:p>
            <a:pPr lvl="0"/>
            <a:r>
              <a:rPr lang="en-US" dirty="0"/>
              <a:t>Title/Center</a:t>
            </a:r>
          </a:p>
        </p:txBody>
      </p:sp>
      <p:sp>
        <p:nvSpPr>
          <p:cNvPr id="27" name="Text Placeholder 4">
            <a:extLst>
              <a:ext uri="{FF2B5EF4-FFF2-40B4-BE49-F238E27FC236}">
                <a16:creationId xmlns:a16="http://schemas.microsoft.com/office/drawing/2014/main" id="{679171E4-ECF2-4F6C-AF1D-338215896F89}"/>
              </a:ext>
            </a:extLst>
          </p:cNvPr>
          <p:cNvSpPr>
            <a:spLocks noGrp="1"/>
          </p:cNvSpPr>
          <p:nvPr>
            <p:ph type="body" sz="quarter" idx="32" hasCustomPrompt="1"/>
          </p:nvPr>
        </p:nvSpPr>
        <p:spPr>
          <a:xfrm>
            <a:off x="6154994"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28" name="Text Placeholder 4">
            <a:extLst>
              <a:ext uri="{FF2B5EF4-FFF2-40B4-BE49-F238E27FC236}">
                <a16:creationId xmlns:a16="http://schemas.microsoft.com/office/drawing/2014/main" id="{251809F2-386E-41F8-9724-BC4D70B01524}"/>
              </a:ext>
            </a:extLst>
          </p:cNvPr>
          <p:cNvSpPr>
            <a:spLocks noGrp="1"/>
          </p:cNvSpPr>
          <p:nvPr>
            <p:ph type="body" sz="quarter" idx="33" hasCustomPrompt="1"/>
          </p:nvPr>
        </p:nvSpPr>
        <p:spPr>
          <a:xfrm>
            <a:off x="6154994" y="3144632"/>
            <a:ext cx="1052052" cy="364969"/>
          </a:xfrm>
        </p:spPr>
        <p:txBody>
          <a:bodyPr anchor="t" anchorCtr="0"/>
          <a:lstStyle>
            <a:lvl1pPr marL="0" indent="0" algn="ctr">
              <a:buNone/>
              <a:defRPr sz="1067" b="0"/>
            </a:lvl1pPr>
          </a:lstStyle>
          <a:p>
            <a:pPr lvl="0"/>
            <a:r>
              <a:rPr lang="en-US" dirty="0"/>
              <a:t>Title/Center</a:t>
            </a:r>
          </a:p>
        </p:txBody>
      </p:sp>
      <p:sp>
        <p:nvSpPr>
          <p:cNvPr id="29" name="Text Placeholder 4">
            <a:extLst>
              <a:ext uri="{FF2B5EF4-FFF2-40B4-BE49-F238E27FC236}">
                <a16:creationId xmlns:a16="http://schemas.microsoft.com/office/drawing/2014/main" id="{95055070-C0E0-4AED-A9A4-78BE4ECD6679}"/>
              </a:ext>
            </a:extLst>
          </p:cNvPr>
          <p:cNvSpPr>
            <a:spLocks noGrp="1"/>
          </p:cNvSpPr>
          <p:nvPr>
            <p:ph type="body" sz="quarter" idx="34" hasCustomPrompt="1"/>
          </p:nvPr>
        </p:nvSpPr>
        <p:spPr>
          <a:xfrm>
            <a:off x="7286933"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30" name="Text Placeholder 4">
            <a:extLst>
              <a:ext uri="{FF2B5EF4-FFF2-40B4-BE49-F238E27FC236}">
                <a16:creationId xmlns:a16="http://schemas.microsoft.com/office/drawing/2014/main" id="{6C5032EB-34C8-4285-BB30-E7E2D0BB7211}"/>
              </a:ext>
            </a:extLst>
          </p:cNvPr>
          <p:cNvSpPr>
            <a:spLocks noGrp="1"/>
          </p:cNvSpPr>
          <p:nvPr>
            <p:ph type="body" sz="quarter" idx="35" hasCustomPrompt="1"/>
          </p:nvPr>
        </p:nvSpPr>
        <p:spPr>
          <a:xfrm>
            <a:off x="7286933" y="3144632"/>
            <a:ext cx="1052052" cy="364969"/>
          </a:xfrm>
        </p:spPr>
        <p:txBody>
          <a:bodyPr anchor="t" anchorCtr="0"/>
          <a:lstStyle>
            <a:lvl1pPr marL="0" indent="0" algn="ctr">
              <a:buNone/>
              <a:defRPr sz="1067" b="0"/>
            </a:lvl1pPr>
          </a:lstStyle>
          <a:p>
            <a:pPr lvl="0"/>
            <a:r>
              <a:rPr lang="en-US" dirty="0"/>
              <a:t>Title/Center</a:t>
            </a:r>
          </a:p>
        </p:txBody>
      </p:sp>
      <p:sp>
        <p:nvSpPr>
          <p:cNvPr id="31" name="Text Placeholder 4">
            <a:extLst>
              <a:ext uri="{FF2B5EF4-FFF2-40B4-BE49-F238E27FC236}">
                <a16:creationId xmlns:a16="http://schemas.microsoft.com/office/drawing/2014/main" id="{FDC5A0C0-AA66-40BE-B5B4-DBA6456BB258}"/>
              </a:ext>
            </a:extLst>
          </p:cNvPr>
          <p:cNvSpPr>
            <a:spLocks noGrp="1"/>
          </p:cNvSpPr>
          <p:nvPr>
            <p:ph type="body" sz="quarter" idx="36" hasCustomPrompt="1"/>
          </p:nvPr>
        </p:nvSpPr>
        <p:spPr>
          <a:xfrm>
            <a:off x="8418871"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32" name="Text Placeholder 4">
            <a:extLst>
              <a:ext uri="{FF2B5EF4-FFF2-40B4-BE49-F238E27FC236}">
                <a16:creationId xmlns:a16="http://schemas.microsoft.com/office/drawing/2014/main" id="{82125138-D56F-49B0-9B8B-7D74BAD1FCAA}"/>
              </a:ext>
            </a:extLst>
          </p:cNvPr>
          <p:cNvSpPr>
            <a:spLocks noGrp="1"/>
          </p:cNvSpPr>
          <p:nvPr>
            <p:ph type="body" sz="quarter" idx="37" hasCustomPrompt="1"/>
          </p:nvPr>
        </p:nvSpPr>
        <p:spPr>
          <a:xfrm>
            <a:off x="8418871" y="3144632"/>
            <a:ext cx="1052052" cy="364969"/>
          </a:xfrm>
        </p:spPr>
        <p:txBody>
          <a:bodyPr anchor="t" anchorCtr="0"/>
          <a:lstStyle>
            <a:lvl1pPr marL="0" indent="0" algn="ctr">
              <a:buNone/>
              <a:defRPr sz="1067" b="0"/>
            </a:lvl1pPr>
          </a:lstStyle>
          <a:p>
            <a:pPr lvl="0"/>
            <a:r>
              <a:rPr lang="en-US" dirty="0"/>
              <a:t>Title/Center</a:t>
            </a:r>
          </a:p>
        </p:txBody>
      </p:sp>
      <p:sp>
        <p:nvSpPr>
          <p:cNvPr id="33" name="Text Placeholder 4">
            <a:extLst>
              <a:ext uri="{FF2B5EF4-FFF2-40B4-BE49-F238E27FC236}">
                <a16:creationId xmlns:a16="http://schemas.microsoft.com/office/drawing/2014/main" id="{7AB0C0AB-3AF1-4A3A-B3D2-CF2E51B568C5}"/>
              </a:ext>
            </a:extLst>
          </p:cNvPr>
          <p:cNvSpPr>
            <a:spLocks noGrp="1"/>
          </p:cNvSpPr>
          <p:nvPr>
            <p:ph type="body" sz="quarter" idx="38" hasCustomPrompt="1"/>
          </p:nvPr>
        </p:nvSpPr>
        <p:spPr>
          <a:xfrm>
            <a:off x="9550810"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34" name="Text Placeholder 4">
            <a:extLst>
              <a:ext uri="{FF2B5EF4-FFF2-40B4-BE49-F238E27FC236}">
                <a16:creationId xmlns:a16="http://schemas.microsoft.com/office/drawing/2014/main" id="{077718C7-54C4-4992-BA81-1584EEBDF790}"/>
              </a:ext>
            </a:extLst>
          </p:cNvPr>
          <p:cNvSpPr>
            <a:spLocks noGrp="1"/>
          </p:cNvSpPr>
          <p:nvPr>
            <p:ph type="body" sz="quarter" idx="39" hasCustomPrompt="1"/>
          </p:nvPr>
        </p:nvSpPr>
        <p:spPr>
          <a:xfrm>
            <a:off x="9550810" y="3144632"/>
            <a:ext cx="1052052" cy="364969"/>
          </a:xfrm>
        </p:spPr>
        <p:txBody>
          <a:bodyPr anchor="t" anchorCtr="0"/>
          <a:lstStyle>
            <a:lvl1pPr marL="0" indent="0" algn="ctr">
              <a:buNone/>
              <a:defRPr sz="1067" b="0"/>
            </a:lvl1pPr>
          </a:lstStyle>
          <a:p>
            <a:pPr lvl="0"/>
            <a:r>
              <a:rPr lang="en-US" dirty="0"/>
              <a:t>Title/Center</a:t>
            </a:r>
          </a:p>
        </p:txBody>
      </p:sp>
      <p:sp>
        <p:nvSpPr>
          <p:cNvPr id="35" name="Text Placeholder 4">
            <a:extLst>
              <a:ext uri="{FF2B5EF4-FFF2-40B4-BE49-F238E27FC236}">
                <a16:creationId xmlns:a16="http://schemas.microsoft.com/office/drawing/2014/main" id="{3D74D20D-C671-4447-B31D-667B7696D6DC}"/>
              </a:ext>
            </a:extLst>
          </p:cNvPr>
          <p:cNvSpPr>
            <a:spLocks noGrp="1"/>
          </p:cNvSpPr>
          <p:nvPr>
            <p:ph type="body" sz="quarter" idx="40" hasCustomPrompt="1"/>
          </p:nvPr>
        </p:nvSpPr>
        <p:spPr>
          <a:xfrm>
            <a:off x="10682749" y="2726992"/>
            <a:ext cx="1052052" cy="364969"/>
          </a:xfrm>
        </p:spPr>
        <p:txBody>
          <a:bodyPr lIns="0" t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36" name="Text Placeholder 4">
            <a:extLst>
              <a:ext uri="{FF2B5EF4-FFF2-40B4-BE49-F238E27FC236}">
                <a16:creationId xmlns:a16="http://schemas.microsoft.com/office/drawing/2014/main" id="{2C6140A0-C70B-40E0-B1BB-0E20C267AFFC}"/>
              </a:ext>
            </a:extLst>
          </p:cNvPr>
          <p:cNvSpPr>
            <a:spLocks noGrp="1"/>
          </p:cNvSpPr>
          <p:nvPr>
            <p:ph type="body" sz="quarter" idx="41" hasCustomPrompt="1"/>
          </p:nvPr>
        </p:nvSpPr>
        <p:spPr>
          <a:xfrm>
            <a:off x="10682749" y="3144632"/>
            <a:ext cx="1052052" cy="364969"/>
          </a:xfrm>
        </p:spPr>
        <p:txBody>
          <a:bodyPr anchor="t" anchorCtr="0"/>
          <a:lstStyle>
            <a:lvl1pPr marL="0" indent="0" algn="ctr">
              <a:buNone/>
              <a:defRPr sz="1067" b="0"/>
            </a:lvl1pPr>
          </a:lstStyle>
          <a:p>
            <a:pPr lvl="0"/>
            <a:r>
              <a:rPr lang="en-US" dirty="0"/>
              <a:t>Title/Center</a:t>
            </a:r>
          </a:p>
        </p:txBody>
      </p:sp>
      <p:sp>
        <p:nvSpPr>
          <p:cNvPr id="67" name="Picture Placeholder 5">
            <a:extLst>
              <a:ext uri="{FF2B5EF4-FFF2-40B4-BE49-F238E27FC236}">
                <a16:creationId xmlns:a16="http://schemas.microsoft.com/office/drawing/2014/main" id="{AFF61686-D651-41DC-80B3-15BC8C883188}"/>
              </a:ext>
            </a:extLst>
          </p:cNvPr>
          <p:cNvSpPr>
            <a:spLocks noGrp="1"/>
          </p:cNvSpPr>
          <p:nvPr>
            <p:ph type="pic" sz="quarter" idx="42"/>
          </p:nvPr>
        </p:nvSpPr>
        <p:spPr>
          <a:xfrm>
            <a:off x="575688" y="3910427"/>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8" name="Picture Placeholder 5">
            <a:extLst>
              <a:ext uri="{FF2B5EF4-FFF2-40B4-BE49-F238E27FC236}">
                <a16:creationId xmlns:a16="http://schemas.microsoft.com/office/drawing/2014/main" id="{45A17B8C-890F-4D15-B663-D63CB5DA7A2E}"/>
              </a:ext>
            </a:extLst>
          </p:cNvPr>
          <p:cNvSpPr>
            <a:spLocks noGrp="1"/>
          </p:cNvSpPr>
          <p:nvPr>
            <p:ph type="pic" sz="quarter" idx="43"/>
          </p:nvPr>
        </p:nvSpPr>
        <p:spPr>
          <a:xfrm>
            <a:off x="1707627" y="3910425"/>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69" name="Picture Placeholder 5">
            <a:extLst>
              <a:ext uri="{FF2B5EF4-FFF2-40B4-BE49-F238E27FC236}">
                <a16:creationId xmlns:a16="http://schemas.microsoft.com/office/drawing/2014/main" id="{B3B0BC5C-C645-4CC6-BDB7-28346D701A5C}"/>
              </a:ext>
            </a:extLst>
          </p:cNvPr>
          <p:cNvSpPr>
            <a:spLocks noGrp="1"/>
          </p:cNvSpPr>
          <p:nvPr>
            <p:ph type="pic" sz="quarter" idx="44"/>
          </p:nvPr>
        </p:nvSpPr>
        <p:spPr>
          <a:xfrm>
            <a:off x="2839565" y="3910424"/>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0" name="Picture Placeholder 5">
            <a:extLst>
              <a:ext uri="{FF2B5EF4-FFF2-40B4-BE49-F238E27FC236}">
                <a16:creationId xmlns:a16="http://schemas.microsoft.com/office/drawing/2014/main" id="{80487772-0E40-4BFF-B691-18C353E4597C}"/>
              </a:ext>
            </a:extLst>
          </p:cNvPr>
          <p:cNvSpPr>
            <a:spLocks noGrp="1"/>
          </p:cNvSpPr>
          <p:nvPr>
            <p:ph type="pic" sz="quarter" idx="45"/>
          </p:nvPr>
        </p:nvSpPr>
        <p:spPr>
          <a:xfrm>
            <a:off x="3971504" y="3910423"/>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1" name="Picture Placeholder 5">
            <a:extLst>
              <a:ext uri="{FF2B5EF4-FFF2-40B4-BE49-F238E27FC236}">
                <a16:creationId xmlns:a16="http://schemas.microsoft.com/office/drawing/2014/main" id="{6F16B967-D687-4D64-86A3-7A63BEED5AB6}"/>
              </a:ext>
            </a:extLst>
          </p:cNvPr>
          <p:cNvSpPr>
            <a:spLocks noGrp="1"/>
          </p:cNvSpPr>
          <p:nvPr>
            <p:ph type="pic" sz="quarter" idx="46"/>
          </p:nvPr>
        </p:nvSpPr>
        <p:spPr>
          <a:xfrm>
            <a:off x="5103443" y="3910421"/>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2" name="Picture Placeholder 5">
            <a:extLst>
              <a:ext uri="{FF2B5EF4-FFF2-40B4-BE49-F238E27FC236}">
                <a16:creationId xmlns:a16="http://schemas.microsoft.com/office/drawing/2014/main" id="{D736DCBA-5A05-47F6-8FE4-54771D84718E}"/>
              </a:ext>
            </a:extLst>
          </p:cNvPr>
          <p:cNvSpPr>
            <a:spLocks noGrp="1"/>
          </p:cNvSpPr>
          <p:nvPr>
            <p:ph type="pic" sz="quarter" idx="47"/>
          </p:nvPr>
        </p:nvSpPr>
        <p:spPr>
          <a:xfrm>
            <a:off x="6235381" y="3910420"/>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3" name="Picture Placeholder 5">
            <a:extLst>
              <a:ext uri="{FF2B5EF4-FFF2-40B4-BE49-F238E27FC236}">
                <a16:creationId xmlns:a16="http://schemas.microsoft.com/office/drawing/2014/main" id="{A0150D37-1D94-4043-B18E-9F85DAB90873}"/>
              </a:ext>
            </a:extLst>
          </p:cNvPr>
          <p:cNvSpPr>
            <a:spLocks noGrp="1"/>
          </p:cNvSpPr>
          <p:nvPr>
            <p:ph type="pic" sz="quarter" idx="48"/>
          </p:nvPr>
        </p:nvSpPr>
        <p:spPr>
          <a:xfrm>
            <a:off x="7367320" y="3910419"/>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4" name="Picture Placeholder 5">
            <a:extLst>
              <a:ext uri="{FF2B5EF4-FFF2-40B4-BE49-F238E27FC236}">
                <a16:creationId xmlns:a16="http://schemas.microsoft.com/office/drawing/2014/main" id="{8BA10313-44BD-4478-B928-0C2D33EF65E6}"/>
              </a:ext>
            </a:extLst>
          </p:cNvPr>
          <p:cNvSpPr>
            <a:spLocks noGrp="1"/>
          </p:cNvSpPr>
          <p:nvPr>
            <p:ph type="pic" sz="quarter" idx="49"/>
          </p:nvPr>
        </p:nvSpPr>
        <p:spPr>
          <a:xfrm>
            <a:off x="8499259" y="3910417"/>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5" name="Picture Placeholder 5">
            <a:extLst>
              <a:ext uri="{FF2B5EF4-FFF2-40B4-BE49-F238E27FC236}">
                <a16:creationId xmlns:a16="http://schemas.microsoft.com/office/drawing/2014/main" id="{734ABE7A-035E-4AB1-96EC-5616F3F3A57C}"/>
              </a:ext>
            </a:extLst>
          </p:cNvPr>
          <p:cNvSpPr>
            <a:spLocks noGrp="1"/>
          </p:cNvSpPr>
          <p:nvPr>
            <p:ph type="pic" sz="quarter" idx="50"/>
          </p:nvPr>
        </p:nvSpPr>
        <p:spPr>
          <a:xfrm>
            <a:off x="9631197" y="3910416"/>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6" name="Picture Placeholder 5">
            <a:extLst>
              <a:ext uri="{FF2B5EF4-FFF2-40B4-BE49-F238E27FC236}">
                <a16:creationId xmlns:a16="http://schemas.microsoft.com/office/drawing/2014/main" id="{61ECE862-920A-4ED4-A64D-25D8554CFB12}"/>
              </a:ext>
            </a:extLst>
          </p:cNvPr>
          <p:cNvSpPr>
            <a:spLocks noGrp="1"/>
          </p:cNvSpPr>
          <p:nvPr>
            <p:ph type="pic" sz="quarter" idx="51"/>
          </p:nvPr>
        </p:nvSpPr>
        <p:spPr>
          <a:xfrm>
            <a:off x="10763136" y="3910415"/>
            <a:ext cx="891275" cy="891275"/>
          </a:xfrm>
          <a:prstGeom prst="ellipse">
            <a:avLst/>
          </a:prstGeom>
          <a:solidFill>
            <a:schemeClr val="accent1"/>
          </a:solidFill>
        </p:spPr>
        <p:txBody>
          <a:bodyPr/>
          <a:lstStyle>
            <a:lvl1pPr marL="0" indent="0" algn="ctr">
              <a:buNone/>
              <a:defRPr sz="133">
                <a:solidFill>
                  <a:schemeClr val="accent1"/>
                </a:solidFill>
              </a:defRPr>
            </a:lvl1pPr>
          </a:lstStyle>
          <a:p>
            <a:r>
              <a:rPr lang="en-US"/>
              <a:t>Click icon to add picture</a:t>
            </a:r>
            <a:endParaRPr lang="en-US" dirty="0"/>
          </a:p>
        </p:txBody>
      </p:sp>
      <p:sp>
        <p:nvSpPr>
          <p:cNvPr id="77" name="Text Placeholder 4">
            <a:extLst>
              <a:ext uri="{FF2B5EF4-FFF2-40B4-BE49-F238E27FC236}">
                <a16:creationId xmlns:a16="http://schemas.microsoft.com/office/drawing/2014/main" id="{5AD73573-9F8F-43AE-8A47-27A4EA662440}"/>
              </a:ext>
            </a:extLst>
          </p:cNvPr>
          <p:cNvSpPr>
            <a:spLocks noGrp="1"/>
          </p:cNvSpPr>
          <p:nvPr>
            <p:ph type="body" sz="quarter" idx="52" hasCustomPrompt="1"/>
          </p:nvPr>
        </p:nvSpPr>
        <p:spPr>
          <a:xfrm>
            <a:off x="495301"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78" name="Text Placeholder 4">
            <a:extLst>
              <a:ext uri="{FF2B5EF4-FFF2-40B4-BE49-F238E27FC236}">
                <a16:creationId xmlns:a16="http://schemas.microsoft.com/office/drawing/2014/main" id="{FD1D8420-9732-43E4-A647-55365C8BB9D5}"/>
              </a:ext>
            </a:extLst>
          </p:cNvPr>
          <p:cNvSpPr>
            <a:spLocks noGrp="1"/>
          </p:cNvSpPr>
          <p:nvPr>
            <p:ph type="body" sz="quarter" idx="53" hasCustomPrompt="1"/>
          </p:nvPr>
        </p:nvSpPr>
        <p:spPr>
          <a:xfrm>
            <a:off x="495301" y="5296272"/>
            <a:ext cx="1052052" cy="364969"/>
          </a:xfrm>
        </p:spPr>
        <p:txBody>
          <a:bodyPr anchor="t" anchorCtr="0"/>
          <a:lstStyle>
            <a:lvl1pPr marL="0" indent="0" algn="ctr">
              <a:buNone/>
              <a:defRPr sz="1067" b="0"/>
            </a:lvl1pPr>
          </a:lstStyle>
          <a:p>
            <a:pPr lvl="0"/>
            <a:r>
              <a:rPr lang="en-US" dirty="0"/>
              <a:t>Title/Center</a:t>
            </a:r>
          </a:p>
        </p:txBody>
      </p:sp>
      <p:sp>
        <p:nvSpPr>
          <p:cNvPr id="79" name="Text Placeholder 4">
            <a:extLst>
              <a:ext uri="{FF2B5EF4-FFF2-40B4-BE49-F238E27FC236}">
                <a16:creationId xmlns:a16="http://schemas.microsoft.com/office/drawing/2014/main" id="{CDB4A538-90E4-45C0-88A1-BF42454ADA86}"/>
              </a:ext>
            </a:extLst>
          </p:cNvPr>
          <p:cNvSpPr>
            <a:spLocks noGrp="1"/>
          </p:cNvSpPr>
          <p:nvPr>
            <p:ph type="body" sz="quarter" idx="54" hasCustomPrompt="1"/>
          </p:nvPr>
        </p:nvSpPr>
        <p:spPr>
          <a:xfrm>
            <a:off x="1627239"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0" name="Text Placeholder 4">
            <a:extLst>
              <a:ext uri="{FF2B5EF4-FFF2-40B4-BE49-F238E27FC236}">
                <a16:creationId xmlns:a16="http://schemas.microsoft.com/office/drawing/2014/main" id="{871C4BA4-F38B-4357-B376-0D9AE045C18A}"/>
              </a:ext>
            </a:extLst>
          </p:cNvPr>
          <p:cNvSpPr>
            <a:spLocks noGrp="1"/>
          </p:cNvSpPr>
          <p:nvPr>
            <p:ph type="body" sz="quarter" idx="55" hasCustomPrompt="1"/>
          </p:nvPr>
        </p:nvSpPr>
        <p:spPr>
          <a:xfrm>
            <a:off x="1627239" y="5296272"/>
            <a:ext cx="1052052" cy="364969"/>
          </a:xfrm>
        </p:spPr>
        <p:txBody>
          <a:bodyPr anchor="t" anchorCtr="0"/>
          <a:lstStyle>
            <a:lvl1pPr marL="0" indent="0" algn="ctr">
              <a:buNone/>
              <a:defRPr sz="1067" b="0"/>
            </a:lvl1pPr>
          </a:lstStyle>
          <a:p>
            <a:pPr lvl="0"/>
            <a:r>
              <a:rPr lang="en-US" dirty="0"/>
              <a:t>Title/Center</a:t>
            </a:r>
          </a:p>
        </p:txBody>
      </p:sp>
      <p:sp>
        <p:nvSpPr>
          <p:cNvPr id="81" name="Text Placeholder 4">
            <a:extLst>
              <a:ext uri="{FF2B5EF4-FFF2-40B4-BE49-F238E27FC236}">
                <a16:creationId xmlns:a16="http://schemas.microsoft.com/office/drawing/2014/main" id="{1BB91304-BA43-4644-936D-E483439E9056}"/>
              </a:ext>
            </a:extLst>
          </p:cNvPr>
          <p:cNvSpPr>
            <a:spLocks noGrp="1"/>
          </p:cNvSpPr>
          <p:nvPr>
            <p:ph type="body" sz="quarter" idx="56" hasCustomPrompt="1"/>
          </p:nvPr>
        </p:nvSpPr>
        <p:spPr>
          <a:xfrm>
            <a:off x="2759178"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2" name="Text Placeholder 4">
            <a:extLst>
              <a:ext uri="{FF2B5EF4-FFF2-40B4-BE49-F238E27FC236}">
                <a16:creationId xmlns:a16="http://schemas.microsoft.com/office/drawing/2014/main" id="{4D2B37AE-57BE-4850-A568-3B81DC5AE4DF}"/>
              </a:ext>
            </a:extLst>
          </p:cNvPr>
          <p:cNvSpPr>
            <a:spLocks noGrp="1"/>
          </p:cNvSpPr>
          <p:nvPr>
            <p:ph type="body" sz="quarter" idx="57" hasCustomPrompt="1"/>
          </p:nvPr>
        </p:nvSpPr>
        <p:spPr>
          <a:xfrm>
            <a:off x="2759178" y="5296272"/>
            <a:ext cx="1052052" cy="364969"/>
          </a:xfrm>
        </p:spPr>
        <p:txBody>
          <a:bodyPr anchor="t" anchorCtr="0"/>
          <a:lstStyle>
            <a:lvl1pPr marL="0" indent="0" algn="ctr">
              <a:buNone/>
              <a:defRPr sz="1067" b="0"/>
            </a:lvl1pPr>
          </a:lstStyle>
          <a:p>
            <a:pPr lvl="0"/>
            <a:r>
              <a:rPr lang="en-US" dirty="0"/>
              <a:t>Title/Center</a:t>
            </a:r>
          </a:p>
        </p:txBody>
      </p:sp>
      <p:sp>
        <p:nvSpPr>
          <p:cNvPr id="83" name="Text Placeholder 4">
            <a:extLst>
              <a:ext uri="{FF2B5EF4-FFF2-40B4-BE49-F238E27FC236}">
                <a16:creationId xmlns:a16="http://schemas.microsoft.com/office/drawing/2014/main" id="{4C580F9B-9071-44D6-85C2-8FB9C1D1325F}"/>
              </a:ext>
            </a:extLst>
          </p:cNvPr>
          <p:cNvSpPr>
            <a:spLocks noGrp="1"/>
          </p:cNvSpPr>
          <p:nvPr>
            <p:ph type="body" sz="quarter" idx="58" hasCustomPrompt="1"/>
          </p:nvPr>
        </p:nvSpPr>
        <p:spPr>
          <a:xfrm>
            <a:off x="3891117"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4" name="Text Placeholder 4">
            <a:extLst>
              <a:ext uri="{FF2B5EF4-FFF2-40B4-BE49-F238E27FC236}">
                <a16:creationId xmlns:a16="http://schemas.microsoft.com/office/drawing/2014/main" id="{672476A3-2700-4105-8E7A-4E5712FD0CD9}"/>
              </a:ext>
            </a:extLst>
          </p:cNvPr>
          <p:cNvSpPr>
            <a:spLocks noGrp="1"/>
          </p:cNvSpPr>
          <p:nvPr>
            <p:ph type="body" sz="quarter" idx="59" hasCustomPrompt="1"/>
          </p:nvPr>
        </p:nvSpPr>
        <p:spPr>
          <a:xfrm>
            <a:off x="3891117" y="5296272"/>
            <a:ext cx="1052052" cy="364969"/>
          </a:xfrm>
        </p:spPr>
        <p:txBody>
          <a:bodyPr anchor="t" anchorCtr="0"/>
          <a:lstStyle>
            <a:lvl1pPr marL="0" indent="0" algn="ctr">
              <a:buNone/>
              <a:defRPr sz="1067" b="0"/>
            </a:lvl1pPr>
          </a:lstStyle>
          <a:p>
            <a:pPr lvl="0"/>
            <a:r>
              <a:rPr lang="en-US" dirty="0"/>
              <a:t>Title/Center</a:t>
            </a:r>
          </a:p>
        </p:txBody>
      </p:sp>
      <p:sp>
        <p:nvSpPr>
          <p:cNvPr id="85" name="Text Placeholder 4">
            <a:extLst>
              <a:ext uri="{FF2B5EF4-FFF2-40B4-BE49-F238E27FC236}">
                <a16:creationId xmlns:a16="http://schemas.microsoft.com/office/drawing/2014/main" id="{A4BE42C6-FFC9-4DDE-9412-F66D55630CA6}"/>
              </a:ext>
            </a:extLst>
          </p:cNvPr>
          <p:cNvSpPr>
            <a:spLocks noGrp="1"/>
          </p:cNvSpPr>
          <p:nvPr>
            <p:ph type="body" sz="quarter" idx="60" hasCustomPrompt="1"/>
          </p:nvPr>
        </p:nvSpPr>
        <p:spPr>
          <a:xfrm>
            <a:off x="5023055"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6" name="Text Placeholder 4">
            <a:extLst>
              <a:ext uri="{FF2B5EF4-FFF2-40B4-BE49-F238E27FC236}">
                <a16:creationId xmlns:a16="http://schemas.microsoft.com/office/drawing/2014/main" id="{95A868D2-8BE5-483D-997D-3D1448609BCB}"/>
              </a:ext>
            </a:extLst>
          </p:cNvPr>
          <p:cNvSpPr>
            <a:spLocks noGrp="1"/>
          </p:cNvSpPr>
          <p:nvPr>
            <p:ph type="body" sz="quarter" idx="61" hasCustomPrompt="1"/>
          </p:nvPr>
        </p:nvSpPr>
        <p:spPr>
          <a:xfrm>
            <a:off x="5023055" y="5296272"/>
            <a:ext cx="1052052" cy="364969"/>
          </a:xfrm>
        </p:spPr>
        <p:txBody>
          <a:bodyPr anchor="t" anchorCtr="0"/>
          <a:lstStyle>
            <a:lvl1pPr marL="0" indent="0" algn="ctr">
              <a:buNone/>
              <a:defRPr sz="1067" b="0"/>
            </a:lvl1pPr>
          </a:lstStyle>
          <a:p>
            <a:pPr lvl="0"/>
            <a:r>
              <a:rPr lang="en-US" dirty="0"/>
              <a:t>Title/Center</a:t>
            </a:r>
          </a:p>
        </p:txBody>
      </p:sp>
      <p:sp>
        <p:nvSpPr>
          <p:cNvPr id="87" name="Text Placeholder 4">
            <a:extLst>
              <a:ext uri="{FF2B5EF4-FFF2-40B4-BE49-F238E27FC236}">
                <a16:creationId xmlns:a16="http://schemas.microsoft.com/office/drawing/2014/main" id="{0F0D0101-1FF2-40B3-B55B-03C7AFE53436}"/>
              </a:ext>
            </a:extLst>
          </p:cNvPr>
          <p:cNvSpPr>
            <a:spLocks noGrp="1"/>
          </p:cNvSpPr>
          <p:nvPr>
            <p:ph type="body" sz="quarter" idx="62" hasCustomPrompt="1"/>
          </p:nvPr>
        </p:nvSpPr>
        <p:spPr>
          <a:xfrm>
            <a:off x="6154994"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88" name="Text Placeholder 4">
            <a:extLst>
              <a:ext uri="{FF2B5EF4-FFF2-40B4-BE49-F238E27FC236}">
                <a16:creationId xmlns:a16="http://schemas.microsoft.com/office/drawing/2014/main" id="{2838039E-47F9-4CDB-ADD3-D89B88AE26C3}"/>
              </a:ext>
            </a:extLst>
          </p:cNvPr>
          <p:cNvSpPr>
            <a:spLocks noGrp="1"/>
          </p:cNvSpPr>
          <p:nvPr>
            <p:ph type="body" sz="quarter" idx="63" hasCustomPrompt="1"/>
          </p:nvPr>
        </p:nvSpPr>
        <p:spPr>
          <a:xfrm>
            <a:off x="6154994" y="5296272"/>
            <a:ext cx="1052052" cy="364969"/>
          </a:xfrm>
        </p:spPr>
        <p:txBody>
          <a:bodyPr anchor="t" anchorCtr="0"/>
          <a:lstStyle>
            <a:lvl1pPr marL="0" indent="0" algn="ctr">
              <a:buNone/>
              <a:defRPr sz="1067" b="0"/>
            </a:lvl1pPr>
          </a:lstStyle>
          <a:p>
            <a:pPr lvl="0"/>
            <a:r>
              <a:rPr lang="en-US" dirty="0"/>
              <a:t>Title/Center</a:t>
            </a:r>
          </a:p>
        </p:txBody>
      </p:sp>
      <p:sp>
        <p:nvSpPr>
          <p:cNvPr id="89" name="Text Placeholder 4">
            <a:extLst>
              <a:ext uri="{FF2B5EF4-FFF2-40B4-BE49-F238E27FC236}">
                <a16:creationId xmlns:a16="http://schemas.microsoft.com/office/drawing/2014/main" id="{8C6019B0-EF3F-4235-BB75-0321019C9977}"/>
              </a:ext>
            </a:extLst>
          </p:cNvPr>
          <p:cNvSpPr>
            <a:spLocks noGrp="1"/>
          </p:cNvSpPr>
          <p:nvPr>
            <p:ph type="body" sz="quarter" idx="64" hasCustomPrompt="1"/>
          </p:nvPr>
        </p:nvSpPr>
        <p:spPr>
          <a:xfrm>
            <a:off x="7286933"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90" name="Text Placeholder 4">
            <a:extLst>
              <a:ext uri="{FF2B5EF4-FFF2-40B4-BE49-F238E27FC236}">
                <a16:creationId xmlns:a16="http://schemas.microsoft.com/office/drawing/2014/main" id="{8509B39E-02B1-4A98-9349-46576A123CE3}"/>
              </a:ext>
            </a:extLst>
          </p:cNvPr>
          <p:cNvSpPr>
            <a:spLocks noGrp="1"/>
          </p:cNvSpPr>
          <p:nvPr>
            <p:ph type="body" sz="quarter" idx="65" hasCustomPrompt="1"/>
          </p:nvPr>
        </p:nvSpPr>
        <p:spPr>
          <a:xfrm>
            <a:off x="7286933" y="5296272"/>
            <a:ext cx="1052052" cy="364969"/>
          </a:xfrm>
        </p:spPr>
        <p:txBody>
          <a:bodyPr anchor="t" anchorCtr="0"/>
          <a:lstStyle>
            <a:lvl1pPr marL="0" indent="0" algn="ctr">
              <a:buNone/>
              <a:defRPr sz="1067" b="0"/>
            </a:lvl1pPr>
          </a:lstStyle>
          <a:p>
            <a:pPr lvl="0"/>
            <a:r>
              <a:rPr lang="en-US" dirty="0"/>
              <a:t>Title/Center</a:t>
            </a:r>
          </a:p>
        </p:txBody>
      </p:sp>
      <p:sp>
        <p:nvSpPr>
          <p:cNvPr id="91" name="Text Placeholder 4">
            <a:extLst>
              <a:ext uri="{FF2B5EF4-FFF2-40B4-BE49-F238E27FC236}">
                <a16:creationId xmlns:a16="http://schemas.microsoft.com/office/drawing/2014/main" id="{70091A78-D184-454C-8DA3-A6DC30A485B2}"/>
              </a:ext>
            </a:extLst>
          </p:cNvPr>
          <p:cNvSpPr>
            <a:spLocks noGrp="1"/>
          </p:cNvSpPr>
          <p:nvPr>
            <p:ph type="body" sz="quarter" idx="66" hasCustomPrompt="1"/>
          </p:nvPr>
        </p:nvSpPr>
        <p:spPr>
          <a:xfrm>
            <a:off x="8418871"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92" name="Text Placeholder 4">
            <a:extLst>
              <a:ext uri="{FF2B5EF4-FFF2-40B4-BE49-F238E27FC236}">
                <a16:creationId xmlns:a16="http://schemas.microsoft.com/office/drawing/2014/main" id="{E5C4BDA3-0DC2-4FF1-8335-37DE8780B636}"/>
              </a:ext>
            </a:extLst>
          </p:cNvPr>
          <p:cNvSpPr>
            <a:spLocks noGrp="1"/>
          </p:cNvSpPr>
          <p:nvPr>
            <p:ph type="body" sz="quarter" idx="67" hasCustomPrompt="1"/>
          </p:nvPr>
        </p:nvSpPr>
        <p:spPr>
          <a:xfrm>
            <a:off x="8418871" y="5296272"/>
            <a:ext cx="1052052" cy="364969"/>
          </a:xfrm>
        </p:spPr>
        <p:txBody>
          <a:bodyPr anchor="t" anchorCtr="0"/>
          <a:lstStyle>
            <a:lvl1pPr marL="0" indent="0" algn="ctr">
              <a:buNone/>
              <a:defRPr sz="1067" b="0"/>
            </a:lvl1pPr>
          </a:lstStyle>
          <a:p>
            <a:pPr lvl="0"/>
            <a:r>
              <a:rPr lang="en-US" dirty="0"/>
              <a:t>Title/Center</a:t>
            </a:r>
          </a:p>
        </p:txBody>
      </p:sp>
      <p:sp>
        <p:nvSpPr>
          <p:cNvPr id="93" name="Text Placeholder 4">
            <a:extLst>
              <a:ext uri="{FF2B5EF4-FFF2-40B4-BE49-F238E27FC236}">
                <a16:creationId xmlns:a16="http://schemas.microsoft.com/office/drawing/2014/main" id="{667C31F9-9400-4AD5-B618-ACEB153E15AE}"/>
              </a:ext>
            </a:extLst>
          </p:cNvPr>
          <p:cNvSpPr>
            <a:spLocks noGrp="1"/>
          </p:cNvSpPr>
          <p:nvPr>
            <p:ph type="body" sz="quarter" idx="68" hasCustomPrompt="1"/>
          </p:nvPr>
        </p:nvSpPr>
        <p:spPr>
          <a:xfrm>
            <a:off x="9550810"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94" name="Text Placeholder 4">
            <a:extLst>
              <a:ext uri="{FF2B5EF4-FFF2-40B4-BE49-F238E27FC236}">
                <a16:creationId xmlns:a16="http://schemas.microsoft.com/office/drawing/2014/main" id="{8F08286F-AD3B-40EB-83EB-4D88A2F77C17}"/>
              </a:ext>
            </a:extLst>
          </p:cNvPr>
          <p:cNvSpPr>
            <a:spLocks noGrp="1"/>
          </p:cNvSpPr>
          <p:nvPr>
            <p:ph type="body" sz="quarter" idx="69" hasCustomPrompt="1"/>
          </p:nvPr>
        </p:nvSpPr>
        <p:spPr>
          <a:xfrm>
            <a:off x="9550810" y="5296272"/>
            <a:ext cx="1052052" cy="364969"/>
          </a:xfrm>
        </p:spPr>
        <p:txBody>
          <a:bodyPr anchor="t" anchorCtr="0"/>
          <a:lstStyle>
            <a:lvl1pPr marL="0" indent="0" algn="ctr">
              <a:buNone/>
              <a:defRPr sz="1067" b="0"/>
            </a:lvl1pPr>
          </a:lstStyle>
          <a:p>
            <a:pPr lvl="0"/>
            <a:r>
              <a:rPr lang="en-US" dirty="0"/>
              <a:t>Title/Center</a:t>
            </a:r>
          </a:p>
        </p:txBody>
      </p:sp>
      <p:sp>
        <p:nvSpPr>
          <p:cNvPr id="95" name="Text Placeholder 4">
            <a:extLst>
              <a:ext uri="{FF2B5EF4-FFF2-40B4-BE49-F238E27FC236}">
                <a16:creationId xmlns:a16="http://schemas.microsoft.com/office/drawing/2014/main" id="{6BD1A057-FD7A-4636-8A1A-BCFBBEF481C8}"/>
              </a:ext>
            </a:extLst>
          </p:cNvPr>
          <p:cNvSpPr>
            <a:spLocks noGrp="1"/>
          </p:cNvSpPr>
          <p:nvPr>
            <p:ph type="body" sz="quarter" idx="70" hasCustomPrompt="1"/>
          </p:nvPr>
        </p:nvSpPr>
        <p:spPr>
          <a:xfrm>
            <a:off x="10682749" y="4878632"/>
            <a:ext cx="1052052" cy="364969"/>
          </a:xfrm>
        </p:spPr>
        <p:txBody>
          <a:bodyPr lIns="0" tIns="0" rIns="0" bIns="0" anchor="b" anchorCtr="0"/>
          <a:lstStyle>
            <a:lvl1pPr marL="0" indent="0" algn="ctr">
              <a:buNone/>
              <a:defRPr sz="1333" b="1"/>
            </a:lvl1pPr>
          </a:lstStyle>
          <a:p>
            <a:pPr lvl="0"/>
            <a:r>
              <a:rPr lang="en-US" dirty="0" err="1"/>
              <a:t>Firstname</a:t>
            </a:r>
            <a:r>
              <a:rPr lang="en-US" dirty="0"/>
              <a:t> </a:t>
            </a:r>
            <a:r>
              <a:rPr lang="en-US" dirty="0" err="1"/>
              <a:t>Lastname</a:t>
            </a:r>
            <a:endParaRPr lang="en-US" dirty="0"/>
          </a:p>
        </p:txBody>
      </p:sp>
      <p:sp>
        <p:nvSpPr>
          <p:cNvPr id="96" name="Text Placeholder 4">
            <a:extLst>
              <a:ext uri="{FF2B5EF4-FFF2-40B4-BE49-F238E27FC236}">
                <a16:creationId xmlns:a16="http://schemas.microsoft.com/office/drawing/2014/main" id="{DAA59115-8F47-4FDF-9E38-E7F4C0107CE3}"/>
              </a:ext>
            </a:extLst>
          </p:cNvPr>
          <p:cNvSpPr>
            <a:spLocks noGrp="1"/>
          </p:cNvSpPr>
          <p:nvPr>
            <p:ph type="body" sz="quarter" idx="71" hasCustomPrompt="1"/>
          </p:nvPr>
        </p:nvSpPr>
        <p:spPr>
          <a:xfrm>
            <a:off x="10682749" y="5296272"/>
            <a:ext cx="1052052" cy="364969"/>
          </a:xfrm>
        </p:spPr>
        <p:txBody>
          <a:bodyPr anchor="t" anchorCtr="0"/>
          <a:lstStyle>
            <a:lvl1pPr marL="0" indent="0" algn="ctr">
              <a:buNone/>
              <a:defRPr sz="1067" b="0"/>
            </a:lvl1pPr>
          </a:lstStyle>
          <a:p>
            <a:pPr lvl="0"/>
            <a:r>
              <a:rPr lang="en-US" dirty="0"/>
              <a:t>Title/Center</a:t>
            </a:r>
          </a:p>
        </p:txBody>
      </p:sp>
      <p:sp>
        <p:nvSpPr>
          <p:cNvPr id="64" name="Title 3">
            <a:extLst>
              <a:ext uri="{FF2B5EF4-FFF2-40B4-BE49-F238E27FC236}">
                <a16:creationId xmlns:a16="http://schemas.microsoft.com/office/drawing/2014/main" id="{A055FDD0-30F9-4581-A9CE-0EDD56F8618F}"/>
              </a:ext>
            </a:extLst>
          </p:cNvPr>
          <p:cNvSpPr>
            <a:spLocks noGrp="1"/>
          </p:cNvSpPr>
          <p:nvPr>
            <p:ph type="title" hasCustomPrompt="1"/>
          </p:nvPr>
        </p:nvSpPr>
        <p:spPr>
          <a:xfrm>
            <a:off x="609599" y="1"/>
            <a:ext cx="10982476" cy="1219199"/>
          </a:xfrm>
        </p:spPr>
        <p:txBody>
          <a:bodyPr/>
          <a:lstStyle/>
          <a:p>
            <a:r>
              <a:rPr lang="en-US" dirty="0"/>
              <a:t>Organization/People Slide</a:t>
            </a:r>
          </a:p>
        </p:txBody>
      </p:sp>
      <p:sp>
        <p:nvSpPr>
          <p:cNvPr id="65" name="TextBox 64">
            <a:extLst>
              <a:ext uri="{FF2B5EF4-FFF2-40B4-BE49-F238E27FC236}">
                <a16:creationId xmlns:a16="http://schemas.microsoft.com/office/drawing/2014/main" id="{8B07D449-21E7-4862-8552-4C9D4D99C290}"/>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90146319"/>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4286552" cy="1600201"/>
          </a:xfrm>
        </p:spPr>
        <p:txBody>
          <a:bodyPr bIns="82296"/>
          <a:lstStyle/>
          <a:p>
            <a:r>
              <a:rPr lang="en-US" dirty="0"/>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
        <p:nvSpPr>
          <p:cNvPr id="32" name="TextBox 31">
            <a:extLst>
              <a:ext uri="{FF2B5EF4-FFF2-40B4-BE49-F238E27FC236}">
                <a16:creationId xmlns:a16="http://schemas.microsoft.com/office/drawing/2014/main" id="{7801D90C-01F0-443E-9114-E80E1AE2D37C}"/>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7045960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53E03BC-90AB-E1F4-F9F4-E7AC44F452B7}"/>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3" name="Footer Placeholder 2">
            <a:extLst>
              <a:ext uri="{FF2B5EF4-FFF2-40B4-BE49-F238E27FC236}">
                <a16:creationId xmlns:a16="http://schemas.microsoft.com/office/drawing/2014/main" id="{3BED829A-3E3D-2151-AB59-541C1E17B5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B78F6EE-5400-1260-9CCF-245DA87D4044}"/>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1492087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4286552" cy="1600201"/>
          </a:xfrm>
        </p:spPr>
        <p:txBody>
          <a:bodyPr bIns="82296"/>
          <a:lstStyle/>
          <a:p>
            <a:r>
              <a:rPr lang="en-US" dirty="0"/>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
        <p:nvSpPr>
          <p:cNvPr id="32" name="TextBox 31">
            <a:extLst>
              <a:ext uri="{FF2B5EF4-FFF2-40B4-BE49-F238E27FC236}">
                <a16:creationId xmlns:a16="http://schemas.microsoft.com/office/drawing/2014/main" id="{2AA4BBDF-ECBF-4F49-A602-AB6ED6BACDA6}"/>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252467685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4286552" cy="1600201"/>
          </a:xfrm>
        </p:spPr>
        <p:txBody>
          <a:bodyPr bIns="82296"/>
          <a:lstStyle/>
          <a:p>
            <a:r>
              <a:rPr lang="en-US" dirty="0"/>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
        <p:nvSpPr>
          <p:cNvPr id="32" name="TextBox 31">
            <a:extLst>
              <a:ext uri="{FF2B5EF4-FFF2-40B4-BE49-F238E27FC236}">
                <a16:creationId xmlns:a16="http://schemas.microsoft.com/office/drawing/2014/main" id="{9AEF2436-A4AE-48D1-B685-43389517E473}"/>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293043060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4286552" cy="1600201"/>
          </a:xfrm>
        </p:spPr>
        <p:txBody>
          <a:bodyPr bIns="82296"/>
          <a:lstStyle/>
          <a:p>
            <a:r>
              <a:rPr lang="en-US" dirty="0"/>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
        <p:nvSpPr>
          <p:cNvPr id="32" name="TextBox 31">
            <a:extLst>
              <a:ext uri="{FF2B5EF4-FFF2-40B4-BE49-F238E27FC236}">
                <a16:creationId xmlns:a16="http://schemas.microsoft.com/office/drawing/2014/main" id="{90472166-AF64-4F22-88D8-2C1C45D69B8D}"/>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95929626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4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4286552" cy="1600201"/>
          </a:xfrm>
        </p:spPr>
        <p:txBody>
          <a:bodyPr bIns="82296"/>
          <a:lstStyle/>
          <a:p>
            <a:r>
              <a:rPr lang="en-US" dirty="0"/>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
        <p:nvSpPr>
          <p:cNvPr id="32" name="TextBox 31">
            <a:extLst>
              <a:ext uri="{FF2B5EF4-FFF2-40B4-BE49-F238E27FC236}">
                <a16:creationId xmlns:a16="http://schemas.microsoft.com/office/drawing/2014/main" id="{F3BF7DB7-399E-46EF-B819-8CE44A17C5F0}"/>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129040514"/>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5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4286552" cy="1600201"/>
          </a:xfrm>
        </p:spPr>
        <p:txBody>
          <a:bodyPr bIns="82296"/>
          <a:lstStyle/>
          <a:p>
            <a:r>
              <a:rPr lang="en-US" dirty="0"/>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
        <p:nvSpPr>
          <p:cNvPr id="32" name="TextBox 31">
            <a:extLst>
              <a:ext uri="{FF2B5EF4-FFF2-40B4-BE49-F238E27FC236}">
                <a16:creationId xmlns:a16="http://schemas.microsoft.com/office/drawing/2014/main" id="{34F5CAA4-6852-4FE1-A6D9-E8A9254CD865}"/>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351247935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6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4286552" cy="1600201"/>
          </a:xfrm>
        </p:spPr>
        <p:txBody>
          <a:bodyPr bIns="82296"/>
          <a:lstStyle/>
          <a:p>
            <a:r>
              <a:rPr lang="en-US" dirty="0"/>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
        <p:nvSpPr>
          <p:cNvPr id="32" name="TextBox 31">
            <a:extLst>
              <a:ext uri="{FF2B5EF4-FFF2-40B4-BE49-F238E27FC236}">
                <a16:creationId xmlns:a16="http://schemas.microsoft.com/office/drawing/2014/main" id="{1F2F342F-560D-45EE-AC97-0A018E8C678A}"/>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234257060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7_TOC Slide - Mai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
            <a:ext cx="4286552" cy="1600201"/>
          </a:xfrm>
        </p:spPr>
        <p:txBody>
          <a:bodyPr bIns="82296"/>
          <a:lstStyle/>
          <a:p>
            <a:r>
              <a:rPr lang="en-US" dirty="0"/>
              <a:t>Contents</a:t>
            </a:r>
          </a:p>
        </p:txBody>
      </p:sp>
      <p:sp>
        <p:nvSpPr>
          <p:cNvPr id="34" name="Text Placeholder 6"/>
          <p:cNvSpPr>
            <a:spLocks noGrp="1"/>
          </p:cNvSpPr>
          <p:nvPr>
            <p:ph type="body" sz="quarter" idx="11" hasCustomPrompt="1"/>
          </p:nvPr>
        </p:nvSpPr>
        <p:spPr>
          <a:xfrm>
            <a:off x="1311549" y="1849598"/>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dirty="0"/>
              <a:t>Section Name</a:t>
            </a:r>
          </a:p>
        </p:txBody>
      </p:sp>
      <p:cxnSp>
        <p:nvCxnSpPr>
          <p:cNvPr id="37" name="Straight Connector 36"/>
          <p:cNvCxnSpPr/>
          <p:nvPr userDrawn="1"/>
        </p:nvCxnSpPr>
        <p:spPr>
          <a:xfrm>
            <a:off x="1311549" y="23690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8" name="Text Placeholder 6"/>
          <p:cNvSpPr>
            <a:spLocks noGrp="1"/>
          </p:cNvSpPr>
          <p:nvPr>
            <p:ph type="body" sz="quarter" idx="19" hasCustomPrompt="1"/>
          </p:nvPr>
        </p:nvSpPr>
        <p:spPr>
          <a:xfrm>
            <a:off x="1311549" y="24887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0" name="Straight Connector 39"/>
          <p:cNvCxnSpPr/>
          <p:nvPr userDrawn="1"/>
        </p:nvCxnSpPr>
        <p:spPr>
          <a:xfrm>
            <a:off x="1311549" y="30081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2" name="Text Placeholder 6"/>
          <p:cNvSpPr>
            <a:spLocks noGrp="1"/>
          </p:cNvSpPr>
          <p:nvPr>
            <p:ph type="body" sz="quarter" idx="21" hasCustomPrompt="1"/>
          </p:nvPr>
        </p:nvSpPr>
        <p:spPr>
          <a:xfrm>
            <a:off x="1311549" y="3134786"/>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44" name="Straight Connector 43"/>
          <p:cNvCxnSpPr/>
          <p:nvPr userDrawn="1"/>
        </p:nvCxnSpPr>
        <p:spPr>
          <a:xfrm>
            <a:off x="1311549" y="3654215"/>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49" name="Text Placeholder 6"/>
          <p:cNvSpPr>
            <a:spLocks noGrp="1"/>
          </p:cNvSpPr>
          <p:nvPr>
            <p:ph type="body" sz="quarter" idx="23" hasCustomPrompt="1"/>
          </p:nvPr>
        </p:nvSpPr>
        <p:spPr>
          <a:xfrm>
            <a:off x="1311549" y="3782197"/>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1" name="Straight Connector 50"/>
          <p:cNvCxnSpPr/>
          <p:nvPr userDrawn="1"/>
        </p:nvCxnSpPr>
        <p:spPr>
          <a:xfrm>
            <a:off x="1311549" y="4301627"/>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2" name="Text Placeholder 6"/>
          <p:cNvSpPr>
            <a:spLocks noGrp="1"/>
          </p:cNvSpPr>
          <p:nvPr>
            <p:ph type="body" sz="quarter" idx="25" hasCustomPrompt="1"/>
          </p:nvPr>
        </p:nvSpPr>
        <p:spPr>
          <a:xfrm>
            <a:off x="1311549" y="4437910"/>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4" name="Straight Connector 53"/>
          <p:cNvCxnSpPr/>
          <p:nvPr userDrawn="1"/>
        </p:nvCxnSpPr>
        <p:spPr>
          <a:xfrm>
            <a:off x="1311549" y="4957339"/>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5" name="Text Placeholder 6"/>
          <p:cNvSpPr>
            <a:spLocks noGrp="1"/>
          </p:cNvSpPr>
          <p:nvPr>
            <p:ph type="body" sz="quarter" idx="27" hasCustomPrompt="1"/>
          </p:nvPr>
        </p:nvSpPr>
        <p:spPr>
          <a:xfrm>
            <a:off x="1311549" y="5085322"/>
            <a:ext cx="6886537" cy="519429"/>
          </a:xfrm>
          <a:prstGeom prst="rect">
            <a:avLst/>
          </a:prstGeom>
        </p:spPr>
        <p:txBody>
          <a:bodyPr vert="horz" wrap="none" lIns="0" tIns="0" rIns="0" bIns="0" anchor="ctr" anchorCtr="0"/>
          <a:lstStyle>
            <a:lvl1pPr marL="0" indent="0">
              <a:buNone/>
              <a:defRPr sz="2667" b="1">
                <a:solidFill>
                  <a:schemeClr val="bg1">
                    <a:lumMod val="65000"/>
                  </a:schemeClr>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57" name="Straight Connector 56"/>
          <p:cNvCxnSpPr/>
          <p:nvPr userDrawn="1"/>
        </p:nvCxnSpPr>
        <p:spPr>
          <a:xfrm>
            <a:off x="1311549" y="560475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58" name="Text Placeholder 6"/>
          <p:cNvSpPr>
            <a:spLocks noGrp="1"/>
          </p:cNvSpPr>
          <p:nvPr>
            <p:ph type="body" sz="quarter" idx="29" hasCustomPrompt="1"/>
          </p:nvPr>
        </p:nvSpPr>
        <p:spPr>
          <a:xfrm>
            <a:off x="1311549" y="5732732"/>
            <a:ext cx="6886537" cy="519429"/>
          </a:xfrm>
          <a:prstGeom prst="rect">
            <a:avLst/>
          </a:prstGeom>
        </p:spPr>
        <p:txBody>
          <a:bodyPr vert="horz" wrap="none" lIns="0" tIns="0" rIns="0" bIns="0" anchor="ctr" anchorCtr="0"/>
          <a:lstStyle>
            <a:lvl1pPr marL="0" indent="0">
              <a:buNone/>
              <a:defRPr sz="2667" b="1">
                <a:solidFill>
                  <a:srgbClr val="333333"/>
                </a:solidFill>
              </a:defRPr>
            </a:lvl1pPr>
            <a:lvl2pPr marL="609585" indent="0">
              <a:buNone/>
              <a:defRPr sz="3200"/>
            </a:lvl2pPr>
            <a:lvl3pPr marL="1219170" indent="0">
              <a:buNone/>
              <a:defRPr sz="3200"/>
            </a:lvl3pPr>
            <a:lvl4pPr marL="1828754" indent="0">
              <a:buNone/>
              <a:defRPr sz="3200"/>
            </a:lvl4pPr>
            <a:lvl5pPr marL="2438339" indent="0">
              <a:buNone/>
              <a:defRPr sz="3200"/>
            </a:lvl5pPr>
          </a:lstStyle>
          <a:p>
            <a:pPr lvl="0"/>
            <a:r>
              <a:rPr lang="en-US"/>
              <a:t>Section Name</a:t>
            </a:r>
          </a:p>
        </p:txBody>
      </p:sp>
      <p:cxnSp>
        <p:nvCxnSpPr>
          <p:cNvPr id="60" name="Straight Connector 59"/>
          <p:cNvCxnSpPr/>
          <p:nvPr userDrawn="1"/>
        </p:nvCxnSpPr>
        <p:spPr>
          <a:xfrm>
            <a:off x="1311549" y="6252161"/>
            <a:ext cx="6886537" cy="9368"/>
          </a:xfrm>
          <a:prstGeom prst="line">
            <a:avLst/>
          </a:prstGeom>
          <a:ln w="12700" cmpd="sng">
            <a:solidFill>
              <a:schemeClr val="tx1">
                <a:lumMod val="25000"/>
                <a:lumOff val="75000"/>
              </a:schemeClr>
            </a:solidFill>
            <a:prstDash val="solid"/>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7146A4F-6A3F-EF4B-929E-5836F6BDE5E3}"/>
              </a:ext>
            </a:extLst>
          </p:cNvPr>
          <p:cNvSpPr/>
          <p:nvPr userDrawn="1"/>
        </p:nvSpPr>
        <p:spPr>
          <a:xfrm>
            <a:off x="624418" y="185428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1</a:t>
            </a:r>
          </a:p>
        </p:txBody>
      </p:sp>
      <p:sp>
        <p:nvSpPr>
          <p:cNvPr id="26" name="Rectangle 25">
            <a:extLst>
              <a:ext uri="{FF2B5EF4-FFF2-40B4-BE49-F238E27FC236}">
                <a16:creationId xmlns:a16="http://schemas.microsoft.com/office/drawing/2014/main" id="{539E3358-3387-0344-A4E5-7F543009BFF7}"/>
              </a:ext>
            </a:extLst>
          </p:cNvPr>
          <p:cNvSpPr/>
          <p:nvPr userDrawn="1"/>
        </p:nvSpPr>
        <p:spPr>
          <a:xfrm>
            <a:off x="624418" y="249184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2</a:t>
            </a:r>
          </a:p>
        </p:txBody>
      </p:sp>
      <p:sp>
        <p:nvSpPr>
          <p:cNvPr id="27" name="Rectangle 26">
            <a:extLst>
              <a:ext uri="{FF2B5EF4-FFF2-40B4-BE49-F238E27FC236}">
                <a16:creationId xmlns:a16="http://schemas.microsoft.com/office/drawing/2014/main" id="{C386C688-264C-8644-BF91-47516BE962DC}"/>
              </a:ext>
            </a:extLst>
          </p:cNvPr>
          <p:cNvSpPr/>
          <p:nvPr userDrawn="1"/>
        </p:nvSpPr>
        <p:spPr>
          <a:xfrm>
            <a:off x="624418" y="3129408"/>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3</a:t>
            </a:r>
          </a:p>
        </p:txBody>
      </p:sp>
      <p:sp>
        <p:nvSpPr>
          <p:cNvPr id="28" name="Rectangle 27">
            <a:extLst>
              <a:ext uri="{FF2B5EF4-FFF2-40B4-BE49-F238E27FC236}">
                <a16:creationId xmlns:a16="http://schemas.microsoft.com/office/drawing/2014/main" id="{DDA01238-AB3B-E34F-9AEA-F4E521E46353}"/>
              </a:ext>
            </a:extLst>
          </p:cNvPr>
          <p:cNvSpPr/>
          <p:nvPr userDrawn="1"/>
        </p:nvSpPr>
        <p:spPr>
          <a:xfrm>
            <a:off x="624418" y="3766972"/>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4</a:t>
            </a:r>
          </a:p>
        </p:txBody>
      </p:sp>
      <p:sp>
        <p:nvSpPr>
          <p:cNvPr id="29" name="Rectangle 28">
            <a:extLst>
              <a:ext uri="{FF2B5EF4-FFF2-40B4-BE49-F238E27FC236}">
                <a16:creationId xmlns:a16="http://schemas.microsoft.com/office/drawing/2014/main" id="{3964A093-D04E-9548-A592-9ADBD095FB82}"/>
              </a:ext>
            </a:extLst>
          </p:cNvPr>
          <p:cNvSpPr/>
          <p:nvPr userDrawn="1"/>
        </p:nvSpPr>
        <p:spPr>
          <a:xfrm>
            <a:off x="624418" y="4426906"/>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5</a:t>
            </a:r>
          </a:p>
        </p:txBody>
      </p:sp>
      <p:sp>
        <p:nvSpPr>
          <p:cNvPr id="30" name="Rectangle 29">
            <a:extLst>
              <a:ext uri="{FF2B5EF4-FFF2-40B4-BE49-F238E27FC236}">
                <a16:creationId xmlns:a16="http://schemas.microsoft.com/office/drawing/2014/main" id="{37FAEEF9-51BD-7547-9D28-C4D1709E8B36}"/>
              </a:ext>
            </a:extLst>
          </p:cNvPr>
          <p:cNvSpPr/>
          <p:nvPr userDrawn="1"/>
        </p:nvSpPr>
        <p:spPr>
          <a:xfrm>
            <a:off x="624418" y="5075655"/>
            <a:ext cx="575431" cy="519429"/>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6</a:t>
            </a:r>
          </a:p>
        </p:txBody>
      </p:sp>
      <p:sp>
        <p:nvSpPr>
          <p:cNvPr id="31" name="Rectangle 30">
            <a:extLst>
              <a:ext uri="{FF2B5EF4-FFF2-40B4-BE49-F238E27FC236}">
                <a16:creationId xmlns:a16="http://schemas.microsoft.com/office/drawing/2014/main" id="{9B5306E0-61DD-104F-93DD-9C840B7CDCA6}"/>
              </a:ext>
            </a:extLst>
          </p:cNvPr>
          <p:cNvSpPr/>
          <p:nvPr userDrawn="1"/>
        </p:nvSpPr>
        <p:spPr>
          <a:xfrm>
            <a:off x="624418" y="5713218"/>
            <a:ext cx="575431" cy="51942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b="1" dirty="0"/>
              <a:t>7</a:t>
            </a:r>
          </a:p>
        </p:txBody>
      </p:sp>
      <p:sp>
        <p:nvSpPr>
          <p:cNvPr id="32" name="TextBox 31">
            <a:extLst>
              <a:ext uri="{FF2B5EF4-FFF2-40B4-BE49-F238E27FC236}">
                <a16:creationId xmlns:a16="http://schemas.microsoft.com/office/drawing/2014/main" id="{CEFE1CBB-80DE-4B56-92E2-5AB5EA1D8C9A}"/>
              </a:ext>
            </a:extLst>
          </p:cNvPr>
          <p:cNvSpPr txBox="1"/>
          <p:nvPr userDrawn="1"/>
        </p:nvSpPr>
        <p:spPr>
          <a:xfrm>
            <a:off x="8948936" y="6454019"/>
            <a:ext cx="3039363" cy="256545"/>
          </a:xfrm>
          <a:prstGeom prst="rect">
            <a:avLst/>
          </a:prstGeom>
          <a:noFill/>
        </p:spPr>
        <p:txBody>
          <a:bodyPr wrap="square" rtlCol="0">
            <a:spAutoFit/>
          </a:bodyPr>
          <a:lstStyle/>
          <a:p>
            <a:pPr marL="0" marR="0" indent="0" algn="r" defTabSz="609585" rtl="0" eaLnBrk="1" fontAlgn="auto" latinLnBrk="0" hangingPunct="1">
              <a:lnSpc>
                <a:spcPct val="100000"/>
              </a:lnSpc>
              <a:spcBef>
                <a:spcPts val="0"/>
              </a:spcBef>
              <a:spcAft>
                <a:spcPts val="0"/>
              </a:spcAft>
              <a:buClrTx/>
              <a:buSzTx/>
              <a:buFontTx/>
              <a:buNone/>
              <a:tabLst/>
              <a:defRPr/>
            </a:pPr>
            <a:r>
              <a:rPr lang="en-US" sz="1067" dirty="0"/>
              <a:t>NREL</a:t>
            </a:r>
            <a:r>
              <a:rPr lang="en-US" sz="1067" baseline="0" dirty="0"/>
              <a:t>    </a:t>
            </a:r>
            <a:r>
              <a:rPr lang="en-US" sz="1067" dirty="0"/>
              <a:t>|    </a:t>
            </a:r>
            <a:fld id="{BFD71CF8-5198-8441-A7C0-DC22FD64CBE4}" type="slidenum">
              <a:rPr lang="en-US" sz="1067"/>
              <a:pPr marL="0" marR="0" indent="0" algn="r" defTabSz="609585" rtl="0" eaLnBrk="1" fontAlgn="auto" latinLnBrk="0" hangingPunct="1">
                <a:lnSpc>
                  <a:spcPct val="100000"/>
                </a:lnSpc>
                <a:spcBef>
                  <a:spcPts val="0"/>
                </a:spcBef>
                <a:spcAft>
                  <a:spcPts val="0"/>
                </a:spcAft>
                <a:buClrTx/>
                <a:buSzTx/>
                <a:buFontTx/>
                <a:buNone/>
                <a:tabLst/>
                <a:defRPr/>
              </a:pPr>
              <a:t>‹#›</a:t>
            </a:fld>
            <a:endParaRPr lang="en-US" sz="1067" dirty="0"/>
          </a:p>
        </p:txBody>
      </p:sp>
    </p:spTree>
    <p:extLst>
      <p:ext uri="{BB962C8B-B14F-4D97-AF65-F5344CB8AC3E}">
        <p14:creationId xmlns:p14="http://schemas.microsoft.com/office/powerpoint/2010/main" val="424381341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End Slide - Simple">
    <p:spTree>
      <p:nvGrpSpPr>
        <p:cNvPr id="1" name=""/>
        <p:cNvGrpSpPr/>
        <p:nvPr/>
      </p:nvGrpSpPr>
      <p:grpSpPr>
        <a:xfrm>
          <a:off x="0" y="0"/>
          <a:ext cx="0" cy="0"/>
          <a:chOff x="0" y="0"/>
          <a:chExt cx="0" cy="0"/>
        </a:xfrm>
      </p:grpSpPr>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5" name="Text Placeholder 14"/>
          <p:cNvSpPr>
            <a:spLocks noGrp="1"/>
          </p:cNvSpPr>
          <p:nvPr>
            <p:ph type="body" sz="quarter" idx="11" hasCustomPrompt="1"/>
          </p:nvPr>
        </p:nvSpPr>
        <p:spPr>
          <a:xfrm>
            <a:off x="4970095" y="3546869"/>
            <a:ext cx="6142709" cy="280289"/>
          </a:xfrm>
        </p:spPr>
        <p:txBody>
          <a:bodyPr lIns="0" tIns="0" rIns="0" bIns="0" anchor="t" anchorCtr="0">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49110" y="2789657"/>
            <a:ext cx="2822223" cy="440012"/>
          </a:xfrm>
          <a:prstGeom prst="rect">
            <a:avLst/>
          </a:prstGeom>
          <a:solidFill>
            <a:srgbClr val="FFFFFF">
              <a:alpha val="59000"/>
            </a:srgbClr>
          </a:solidFill>
        </p:spPr>
        <p:txBody>
          <a:bodyPr wrap="square" lIns="0" tIns="0" rIns="0" bIns="0" rtlCol="0" anchor="ctr" anchorCtr="0">
            <a:noAutofit/>
          </a:bodyPr>
          <a:lstStyle/>
          <a:p>
            <a:pPr algn="l">
              <a:spcBef>
                <a:spcPts val="1600"/>
              </a:spcBef>
              <a:spcAft>
                <a:spcPts val="800"/>
              </a:spcAft>
            </a:pPr>
            <a:r>
              <a:rPr lang="en-US" sz="2400" b="1" dirty="0">
                <a:solidFill>
                  <a:srgbClr val="333333"/>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4954075" y="589415"/>
            <a:ext cx="6142581" cy="1747620"/>
          </a:xfrm>
          <a:noFill/>
        </p:spPr>
        <p:txBody>
          <a:bodyPr lIns="0" tIns="0" rIns="0" bIns="0" anchor="b" anchorCtr="0">
            <a:normAutofit/>
          </a:bodyPr>
          <a:lstStyle>
            <a:lvl1pPr algn="l">
              <a:defRPr sz="5333">
                <a:solidFill>
                  <a:schemeClr val="tx1"/>
                </a:solidFill>
              </a:defRPr>
            </a:lvl1pPr>
          </a:lstStyle>
          <a:p>
            <a:pPr lvl="0"/>
            <a:r>
              <a:rPr lang="en-US" dirty="0"/>
              <a:t>Q&amp;A or Thank You</a:t>
            </a:r>
          </a:p>
        </p:txBody>
      </p:sp>
      <p:pic>
        <p:nvPicPr>
          <p:cNvPr id="2" name="Picture 3">
            <a:extLst>
              <a:ext uri="{FF2B5EF4-FFF2-40B4-BE49-F238E27FC236}">
                <a16:creationId xmlns:a16="http://schemas.microsoft.com/office/drawing/2014/main" id="{4563DC19-653D-7454-17E1-810DF7630864}"/>
              </a:ext>
            </a:extLst>
          </p:cNvPr>
          <p:cNvPicPr>
            <a:picLocks noChangeAspect="1"/>
          </p:cNvPicPr>
          <p:nvPr userDrawn="1"/>
        </p:nvPicPr>
        <p:blipFill>
          <a:blip r:embed="rId2">
            <a:extLst>
              <a:ext uri="{96DAC541-7B7A-43D3-8B79-37D633B846F1}">
                <asvg:svgBlip xmlns:asvg="http://schemas.microsoft.com/office/drawing/2016/SVG/main" r:embed="rId3"/>
              </a:ext>
            </a:extLst>
          </a:blip>
          <a:srcRect t="363" b="363"/>
          <a:stretch/>
        </p:blipFill>
        <p:spPr>
          <a:xfrm>
            <a:off x="8266035" y="5570237"/>
            <a:ext cx="3061335" cy="1287764"/>
          </a:xfrm>
          <a:prstGeom prst="rect">
            <a:avLst/>
          </a:prstGeom>
        </p:spPr>
      </p:pic>
    </p:spTree>
    <p:extLst>
      <p:ext uri="{BB962C8B-B14F-4D97-AF65-F5344CB8AC3E}">
        <p14:creationId xmlns:p14="http://schemas.microsoft.com/office/powerpoint/2010/main" val="2034138413"/>
      </p:ext>
    </p:extLst>
  </p:cSld>
  <p:clrMapOvr>
    <a:masterClrMapping/>
  </p:clrMapOvr>
  <p:extLst>
    <p:ext uri="{DCECCB84-F9BA-43D5-87BE-67443E8EF086}">
      <p15:sldGuideLst xmlns:p15="http://schemas.microsoft.com/office/powerpoint/2012/main">
        <p15:guide id="1" orient="horz" pos="1620">
          <p15:clr>
            <a:srgbClr val="FBAE40"/>
          </p15:clr>
        </p15:guide>
        <p15:guide id="2" pos="235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End Slide - Simple, with text">
    <p:spTree>
      <p:nvGrpSpPr>
        <p:cNvPr id="1" name=""/>
        <p:cNvGrpSpPr/>
        <p:nvPr/>
      </p:nvGrpSpPr>
      <p:grpSpPr>
        <a:xfrm>
          <a:off x="0" y="0"/>
          <a:ext cx="0" cy="0"/>
          <a:chOff x="0" y="0"/>
          <a:chExt cx="0" cy="0"/>
        </a:xfrm>
      </p:grpSpPr>
      <p:cxnSp>
        <p:nvCxnSpPr>
          <p:cNvPr id="4" name="Straight Connector 3"/>
          <p:cNvCxnSpPr/>
          <p:nvPr userDrawn="1"/>
        </p:nvCxnSpPr>
        <p:spPr>
          <a:xfrm>
            <a:off x="4988864" y="2585416"/>
            <a:ext cx="6607545" cy="0"/>
          </a:xfrm>
          <a:prstGeom prst="line">
            <a:avLst/>
          </a:prstGeom>
          <a:effectLst/>
        </p:spPr>
        <p:style>
          <a:lnRef idx="2">
            <a:schemeClr val="accent1"/>
          </a:lnRef>
          <a:fillRef idx="0">
            <a:schemeClr val="accent1"/>
          </a:fillRef>
          <a:effectRef idx="1">
            <a:schemeClr val="accent1"/>
          </a:effectRef>
          <a:fontRef idx="minor">
            <a:schemeClr val="tx1"/>
          </a:fontRef>
        </p:style>
      </p:cxnSp>
      <p:sp>
        <p:nvSpPr>
          <p:cNvPr id="2" name="Text Placeholder 14">
            <a:extLst>
              <a:ext uri="{FF2B5EF4-FFF2-40B4-BE49-F238E27FC236}">
                <a16:creationId xmlns:a16="http://schemas.microsoft.com/office/drawing/2014/main" id="{6B1894FC-D6D7-FB61-EBED-713C89DC4927}"/>
              </a:ext>
            </a:extLst>
          </p:cNvPr>
          <p:cNvSpPr>
            <a:spLocks noGrp="1"/>
          </p:cNvSpPr>
          <p:nvPr>
            <p:ph type="body" sz="quarter" idx="11" hasCustomPrompt="1"/>
          </p:nvPr>
        </p:nvSpPr>
        <p:spPr>
          <a:xfrm>
            <a:off x="4970096" y="3546869"/>
            <a:ext cx="6142709" cy="288364"/>
          </a:xfrm>
        </p:spPr>
        <p:txBody>
          <a:bodyPr lIns="0" tIns="0" rIns="0" bIns="0" anchor="t" anchorCtr="0">
            <a:noAutofit/>
          </a:bodyPr>
          <a:lstStyle>
            <a:lvl1pPr marL="0" indent="0">
              <a:spcBef>
                <a:spcPts val="533"/>
              </a:spcBef>
              <a:buNone/>
              <a:defRPr sz="1333" baseline="0"/>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6" name="TextBox 5">
            <a:extLst>
              <a:ext uri="{FF2B5EF4-FFF2-40B4-BE49-F238E27FC236}">
                <a16:creationId xmlns:a16="http://schemas.microsoft.com/office/drawing/2014/main" id="{0EC57D8E-0BBD-5875-A19C-133ECB2503AB}"/>
              </a:ext>
            </a:extLst>
          </p:cNvPr>
          <p:cNvSpPr txBox="1"/>
          <p:nvPr userDrawn="1"/>
        </p:nvSpPr>
        <p:spPr>
          <a:xfrm>
            <a:off x="4849109" y="2821956"/>
            <a:ext cx="2822223" cy="367344"/>
          </a:xfrm>
          <a:prstGeom prst="rect">
            <a:avLst/>
          </a:prstGeom>
          <a:solidFill>
            <a:srgbClr val="FFFFFF">
              <a:alpha val="59000"/>
            </a:srgbClr>
          </a:solidFill>
        </p:spPr>
        <p:txBody>
          <a:bodyPr wrap="square" lIns="0" tIns="0" rIns="0" bIns="0" rtlCol="0" anchor="ctr" anchorCtr="0">
            <a:noAutofit/>
          </a:bodyPr>
          <a:lstStyle/>
          <a:p>
            <a:pPr algn="l">
              <a:spcBef>
                <a:spcPts val="1600"/>
              </a:spcBef>
              <a:spcAft>
                <a:spcPts val="800"/>
              </a:spcAft>
            </a:pPr>
            <a:r>
              <a:rPr lang="en-US" sz="2400" b="1" dirty="0">
                <a:solidFill>
                  <a:srgbClr val="333333"/>
                </a:solidFill>
              </a:rPr>
              <a:t>  www.nrel.gov</a:t>
            </a:r>
          </a:p>
        </p:txBody>
      </p:sp>
      <p:sp>
        <p:nvSpPr>
          <p:cNvPr id="7" name="Title 2">
            <a:extLst>
              <a:ext uri="{FF2B5EF4-FFF2-40B4-BE49-F238E27FC236}">
                <a16:creationId xmlns:a16="http://schemas.microsoft.com/office/drawing/2014/main" id="{CA3FFEC6-70F8-A59E-C786-B46E672E10F7}"/>
              </a:ext>
            </a:extLst>
          </p:cNvPr>
          <p:cNvSpPr>
            <a:spLocks noGrp="1"/>
          </p:cNvSpPr>
          <p:nvPr>
            <p:ph type="title" hasCustomPrompt="1"/>
          </p:nvPr>
        </p:nvSpPr>
        <p:spPr>
          <a:xfrm>
            <a:off x="4954075" y="549045"/>
            <a:ext cx="6142581" cy="1787991"/>
          </a:xfrm>
          <a:noFill/>
        </p:spPr>
        <p:txBody>
          <a:bodyPr lIns="0" tIns="0" rIns="0" bIns="0" anchor="b" anchorCtr="0"/>
          <a:lstStyle>
            <a:lvl1pPr algn="l">
              <a:defRPr sz="5333">
                <a:solidFill>
                  <a:schemeClr val="tx1"/>
                </a:solidFill>
              </a:defRPr>
            </a:lvl1pPr>
          </a:lstStyle>
          <a:p>
            <a:pPr lvl="0"/>
            <a:r>
              <a:rPr lang="en-US" dirty="0"/>
              <a:t>Q&amp;A or Thank You</a:t>
            </a:r>
          </a:p>
        </p:txBody>
      </p:sp>
      <p:pic>
        <p:nvPicPr>
          <p:cNvPr id="5" name="Picture 3">
            <a:extLst>
              <a:ext uri="{FF2B5EF4-FFF2-40B4-BE49-F238E27FC236}">
                <a16:creationId xmlns:a16="http://schemas.microsoft.com/office/drawing/2014/main" id="{516AF5C8-0149-36FF-FC77-E6D24DEC17B3}"/>
              </a:ext>
            </a:extLst>
          </p:cNvPr>
          <p:cNvPicPr>
            <a:picLocks noChangeAspect="1"/>
          </p:cNvPicPr>
          <p:nvPr userDrawn="1"/>
        </p:nvPicPr>
        <p:blipFill>
          <a:blip r:embed="rId2">
            <a:extLst>
              <a:ext uri="{96DAC541-7B7A-43D3-8B79-37D633B846F1}">
                <asvg:svgBlip xmlns:asvg="http://schemas.microsoft.com/office/drawing/2016/SVG/main" r:embed="rId3"/>
              </a:ext>
            </a:extLst>
          </a:blip>
          <a:srcRect t="363" b="363"/>
          <a:stretch/>
        </p:blipFill>
        <p:spPr>
          <a:xfrm>
            <a:off x="8266035" y="5570237"/>
            <a:ext cx="3061335" cy="1287764"/>
          </a:xfrm>
          <a:prstGeom prst="rect">
            <a:avLst/>
          </a:prstGeom>
        </p:spPr>
      </p:pic>
      <p:sp>
        <p:nvSpPr>
          <p:cNvPr id="9" name="Text Placeholder 8">
            <a:extLst>
              <a:ext uri="{FF2B5EF4-FFF2-40B4-BE49-F238E27FC236}">
                <a16:creationId xmlns:a16="http://schemas.microsoft.com/office/drawing/2014/main" id="{675C2454-3263-5FC0-87D3-39CB80AF7FC7}"/>
              </a:ext>
            </a:extLst>
          </p:cNvPr>
          <p:cNvSpPr>
            <a:spLocks noGrp="1"/>
          </p:cNvSpPr>
          <p:nvPr>
            <p:ph type="body" sz="quarter" idx="13"/>
          </p:nvPr>
        </p:nvSpPr>
        <p:spPr>
          <a:xfrm>
            <a:off x="506435" y="525974"/>
            <a:ext cx="3882685" cy="52417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932414871"/>
      </p:ext>
    </p:extLst>
  </p:cSld>
  <p:clrMapOvr>
    <a:masterClrMapping/>
  </p:clrMapOvr>
  <p:extLst>
    <p:ext uri="{DCECCB84-F9BA-43D5-87BE-67443E8EF086}">
      <p15:sldGuideLst xmlns:p15="http://schemas.microsoft.com/office/powerpoint/2012/main">
        <p15:guide id="1" orient="horz" pos="1620">
          <p15:clr>
            <a:srgbClr val="FBAE40"/>
          </p15:clr>
        </p15:guide>
        <p15:guide id="2" pos="2352">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End Slide - photo">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A33061E-7711-4552-AAA9-0C165E333D65}"/>
              </a:ext>
            </a:extLst>
          </p:cNvPr>
          <p:cNvPicPr>
            <a:picLocks noChangeAspect="1"/>
          </p:cNvPicPr>
          <p:nvPr userDrawn="1"/>
        </p:nvPicPr>
        <p:blipFill>
          <a:blip r:embed="rId2"/>
          <a:srcRect/>
          <a:stretch/>
        </p:blipFill>
        <p:spPr>
          <a:xfrm>
            <a:off x="0" y="0"/>
            <a:ext cx="12192000" cy="6858000"/>
          </a:xfrm>
          <a:prstGeom prst="rect">
            <a:avLst/>
          </a:prstGeom>
        </p:spPr>
      </p:pic>
      <p:sp>
        <p:nvSpPr>
          <p:cNvPr id="5" name="Text Placeholder 14"/>
          <p:cNvSpPr>
            <a:spLocks noGrp="1"/>
          </p:cNvSpPr>
          <p:nvPr>
            <p:ph type="body" sz="quarter" idx="11" hasCustomPrompt="1"/>
          </p:nvPr>
        </p:nvSpPr>
        <p:spPr>
          <a:xfrm>
            <a:off x="5164930" y="3264964"/>
            <a:ext cx="6171625" cy="311896"/>
          </a:xfrm>
          <a:noFill/>
        </p:spPr>
        <p:txBody>
          <a:bodyPr anchor="ctr" anchorCtr="0">
            <a:noAutofit/>
          </a:bodyPr>
          <a:lstStyle>
            <a:lvl1pPr marL="0" indent="0">
              <a:spcBef>
                <a:spcPts val="533"/>
              </a:spcBef>
              <a:buNone/>
              <a:defRPr sz="1333"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sp>
        <p:nvSpPr>
          <p:cNvPr id="9" name="TextBox 8"/>
          <p:cNvSpPr txBox="1"/>
          <p:nvPr userDrawn="1"/>
        </p:nvSpPr>
        <p:spPr>
          <a:xfrm>
            <a:off x="4897556" y="2523563"/>
            <a:ext cx="6171496" cy="471813"/>
          </a:xfrm>
          <a:prstGeom prst="rect">
            <a:avLst/>
          </a:prstGeom>
          <a:solidFill>
            <a:schemeClr val="accent1">
              <a:alpha val="75000"/>
            </a:schemeClr>
          </a:solidFill>
        </p:spPr>
        <p:txBody>
          <a:bodyPr wrap="square" lIns="146304" tIns="0" rIns="0" bIns="12192" rtlCol="0" anchor="ctr">
            <a:noAutofit/>
          </a:bodyPr>
          <a:lstStyle/>
          <a:p>
            <a:pPr algn="l">
              <a:spcBef>
                <a:spcPts val="1600"/>
              </a:spcBef>
              <a:spcAft>
                <a:spcPts val="800"/>
              </a:spcAft>
            </a:pPr>
            <a:r>
              <a:rPr lang="en-US" sz="2400" b="1" dirty="0">
                <a:solidFill>
                  <a:schemeClr val="bg1"/>
                </a:solidFill>
              </a:rPr>
              <a:t>  www.nrel.gov</a:t>
            </a:r>
          </a:p>
        </p:txBody>
      </p:sp>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4897555" y="876348"/>
            <a:ext cx="7294444" cy="1460688"/>
          </a:xfrm>
          <a:solidFill>
            <a:schemeClr val="accent1">
              <a:alpha val="75000"/>
            </a:schemeClr>
          </a:solidFill>
        </p:spPr>
        <p:txBody>
          <a:bodyPr lIns="182880" tIns="100584" rIns="182880" bIns="0" anchor="ctr" anchorCtr="0"/>
          <a:lstStyle>
            <a:lvl1pPr algn="l">
              <a:defRPr sz="5333">
                <a:solidFill>
                  <a:schemeClr val="bg1"/>
                </a:solidFill>
              </a:defRPr>
            </a:lvl1pPr>
          </a:lstStyle>
          <a:p>
            <a:pPr lvl="0"/>
            <a:r>
              <a:rPr lang="en-US" dirty="0"/>
              <a:t>Q&amp;A or Thank You</a:t>
            </a:r>
          </a:p>
        </p:txBody>
      </p:sp>
      <p:pic>
        <p:nvPicPr>
          <p:cNvPr id="4" name="Picture 3">
            <a:extLst>
              <a:ext uri="{FF2B5EF4-FFF2-40B4-BE49-F238E27FC236}">
                <a16:creationId xmlns:a16="http://schemas.microsoft.com/office/drawing/2014/main" id="{C06DEF8E-6A3C-0923-420E-9948B4C52A54}"/>
              </a:ext>
            </a:extLst>
          </p:cNvPr>
          <p:cNvPicPr>
            <a:picLocks noChangeAspect="1"/>
          </p:cNvPicPr>
          <p:nvPr userDrawn="1"/>
        </p:nvPicPr>
        <p:blipFill>
          <a:blip r:embed="rId3">
            <a:extLst>
              <a:ext uri="{96DAC541-7B7A-43D3-8B79-37D633B846F1}">
                <asvg:svgBlip xmlns:asvg="http://schemas.microsoft.com/office/drawing/2016/SVG/main" r:embed="rId4"/>
              </a:ext>
            </a:extLst>
          </a:blip>
          <a:srcRect t="363" b="363"/>
          <a:stretch/>
        </p:blipFill>
        <p:spPr>
          <a:xfrm>
            <a:off x="8266035" y="5570237"/>
            <a:ext cx="3061335" cy="1287764"/>
          </a:xfrm>
          <a:prstGeom prst="rect">
            <a:avLst/>
          </a:prstGeom>
        </p:spPr>
      </p:pic>
      <p:sp>
        <p:nvSpPr>
          <p:cNvPr id="10" name="TextBox 9">
            <a:extLst>
              <a:ext uri="{FF2B5EF4-FFF2-40B4-BE49-F238E27FC236}">
                <a16:creationId xmlns:a16="http://schemas.microsoft.com/office/drawing/2014/main" id="{93BE0CFF-97E6-4CAB-9B8B-8E18EC82F557}"/>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solidFill>
                  <a:schemeClr val="bg1">
                    <a:lumMod val="50000"/>
                  </a:schemeClr>
                </a:solidFill>
              </a:rPr>
              <a:t>Photo from Getty-181828180</a:t>
            </a:r>
          </a:p>
        </p:txBody>
      </p:sp>
    </p:spTree>
    <p:extLst>
      <p:ext uri="{BB962C8B-B14F-4D97-AF65-F5344CB8AC3E}">
        <p14:creationId xmlns:p14="http://schemas.microsoft.com/office/powerpoint/2010/main" val="1409988245"/>
      </p:ext>
    </p:extLst>
  </p:cSld>
  <p:clrMapOvr>
    <a:masterClrMapping/>
  </p:clrMapOvr>
  <p:extLst>
    <p:ext uri="{DCECCB84-F9BA-43D5-87BE-67443E8EF086}">
      <p15:sldGuideLst xmlns:p15="http://schemas.microsoft.com/office/powerpoint/2012/main">
        <p15:guide id="1" orient="horz" pos="1620">
          <p15:clr>
            <a:srgbClr val="FBAE40"/>
          </p15:clr>
        </p15:guide>
        <p15:guide id="2" pos="244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D1178F-DCB6-B036-A81E-5947C175B9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B15F84B-6939-6E9D-C69F-A4730A8C9CF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3B5C99C-1317-535C-C851-0C57AC5AE8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33E26F-316E-EAC0-6F66-9E7FAA146C07}"/>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6" name="Footer Placeholder 5">
            <a:extLst>
              <a:ext uri="{FF2B5EF4-FFF2-40B4-BE49-F238E27FC236}">
                <a16:creationId xmlns:a16="http://schemas.microsoft.com/office/drawing/2014/main" id="{8EFE3987-86E1-618A-10CD-B0E06A5238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4586970-A1B9-2FBB-B2DB-A6839CABE85F}"/>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383550891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End Slide - photo with text">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FCEB231-12B9-4371-884F-701E87812F8F}"/>
              </a:ext>
            </a:extLst>
          </p:cNvPr>
          <p:cNvPicPr>
            <a:picLocks noChangeAspect="1"/>
          </p:cNvPicPr>
          <p:nvPr userDrawn="1"/>
        </p:nvPicPr>
        <p:blipFill>
          <a:blip r:embed="rId2"/>
          <a:srcRect/>
          <a:stretch/>
        </p:blipFill>
        <p:spPr>
          <a:xfrm>
            <a:off x="1" y="0"/>
            <a:ext cx="12191999" cy="6858000"/>
          </a:xfrm>
          <a:prstGeom prst="rect">
            <a:avLst/>
          </a:prstGeom>
        </p:spPr>
      </p:pic>
      <p:sp>
        <p:nvSpPr>
          <p:cNvPr id="8" name="Title 2">
            <a:extLst>
              <a:ext uri="{FF2B5EF4-FFF2-40B4-BE49-F238E27FC236}">
                <a16:creationId xmlns:a16="http://schemas.microsoft.com/office/drawing/2014/main" id="{C60F026A-EFCC-4367-BC39-EB2DA30669CD}"/>
              </a:ext>
            </a:extLst>
          </p:cNvPr>
          <p:cNvSpPr>
            <a:spLocks noGrp="1"/>
          </p:cNvSpPr>
          <p:nvPr>
            <p:ph type="title" hasCustomPrompt="1"/>
          </p:nvPr>
        </p:nvSpPr>
        <p:spPr>
          <a:xfrm>
            <a:off x="4897555" y="876348"/>
            <a:ext cx="7294444" cy="1460688"/>
          </a:xfrm>
          <a:solidFill>
            <a:schemeClr val="accent1">
              <a:alpha val="75000"/>
            </a:schemeClr>
          </a:solidFill>
        </p:spPr>
        <p:txBody>
          <a:bodyPr lIns="182880" tIns="100584" rIns="182880" bIns="0" anchor="ctr" anchorCtr="0"/>
          <a:lstStyle>
            <a:lvl1pPr algn="l">
              <a:defRPr sz="5333">
                <a:solidFill>
                  <a:schemeClr val="bg1"/>
                </a:solidFill>
              </a:defRPr>
            </a:lvl1pPr>
          </a:lstStyle>
          <a:p>
            <a:pPr lvl="0"/>
            <a:r>
              <a:rPr lang="en-US" dirty="0"/>
              <a:t>Q&amp;A or Thank You</a:t>
            </a:r>
          </a:p>
        </p:txBody>
      </p:sp>
      <p:sp>
        <p:nvSpPr>
          <p:cNvPr id="10" name="TextBox 9">
            <a:extLst>
              <a:ext uri="{FF2B5EF4-FFF2-40B4-BE49-F238E27FC236}">
                <a16:creationId xmlns:a16="http://schemas.microsoft.com/office/drawing/2014/main" id="{FDAB3D43-F176-408E-8352-9073A9332F2D}"/>
              </a:ext>
            </a:extLst>
          </p:cNvPr>
          <p:cNvSpPr txBox="1"/>
          <p:nvPr userDrawn="1"/>
        </p:nvSpPr>
        <p:spPr>
          <a:xfrm>
            <a:off x="4897556" y="2523563"/>
            <a:ext cx="6171496" cy="471813"/>
          </a:xfrm>
          <a:prstGeom prst="rect">
            <a:avLst/>
          </a:prstGeom>
          <a:solidFill>
            <a:schemeClr val="accent1">
              <a:alpha val="75000"/>
            </a:schemeClr>
          </a:solidFill>
        </p:spPr>
        <p:txBody>
          <a:bodyPr wrap="square" lIns="146304" tIns="0" rIns="0" bIns="12192" rtlCol="0" anchor="ctr">
            <a:noAutofit/>
          </a:bodyPr>
          <a:lstStyle/>
          <a:p>
            <a:pPr algn="l">
              <a:spcBef>
                <a:spcPts val="1600"/>
              </a:spcBef>
              <a:spcAft>
                <a:spcPts val="800"/>
              </a:spcAft>
            </a:pPr>
            <a:r>
              <a:rPr lang="en-US" sz="2400" b="1" dirty="0">
                <a:solidFill>
                  <a:schemeClr val="bg1"/>
                </a:solidFill>
              </a:rPr>
              <a:t>  www.nrel.gov</a:t>
            </a:r>
          </a:p>
        </p:txBody>
      </p:sp>
      <p:sp>
        <p:nvSpPr>
          <p:cNvPr id="2" name="Text Placeholder 14">
            <a:extLst>
              <a:ext uri="{FF2B5EF4-FFF2-40B4-BE49-F238E27FC236}">
                <a16:creationId xmlns:a16="http://schemas.microsoft.com/office/drawing/2014/main" id="{7A1F81B0-D7ED-018A-A9F5-D17CA26887A4}"/>
              </a:ext>
            </a:extLst>
          </p:cNvPr>
          <p:cNvSpPr>
            <a:spLocks noGrp="1"/>
          </p:cNvSpPr>
          <p:nvPr>
            <p:ph type="body" sz="quarter" idx="11" hasCustomPrompt="1"/>
          </p:nvPr>
        </p:nvSpPr>
        <p:spPr>
          <a:xfrm>
            <a:off x="5164929" y="3265720"/>
            <a:ext cx="6171625" cy="319971"/>
          </a:xfrm>
          <a:noFill/>
        </p:spPr>
        <p:txBody>
          <a:bodyPr anchor="ctr" anchorCtr="0">
            <a:noAutofit/>
          </a:bodyPr>
          <a:lstStyle>
            <a:lvl1pPr marL="0" indent="0">
              <a:spcBef>
                <a:spcPts val="533"/>
              </a:spcBef>
              <a:buNone/>
              <a:defRPr sz="1333" baseline="0">
                <a:solidFill>
                  <a:schemeClr val="bg1"/>
                </a:solidFill>
              </a:defRPr>
            </a:lvl1pPr>
            <a:lvl2pPr marL="609585" indent="0">
              <a:buNone/>
              <a:defRPr/>
            </a:lvl2pPr>
            <a:lvl3pPr marL="1219170" indent="0">
              <a:buNone/>
              <a:defRPr/>
            </a:lvl3pPr>
            <a:lvl4pPr marL="1828754" indent="0">
              <a:buNone/>
              <a:defRPr/>
            </a:lvl4pPr>
            <a:lvl5pPr marL="2438339" indent="0">
              <a:buNone/>
              <a:defRPr/>
            </a:lvl5pPr>
          </a:lstStyle>
          <a:p>
            <a:pPr lvl="0"/>
            <a:r>
              <a:rPr lang="en-US" dirty="0"/>
              <a:t>Publication Number</a:t>
            </a:r>
          </a:p>
        </p:txBody>
      </p:sp>
      <p:pic>
        <p:nvPicPr>
          <p:cNvPr id="3" name="Picture 3">
            <a:extLst>
              <a:ext uri="{FF2B5EF4-FFF2-40B4-BE49-F238E27FC236}">
                <a16:creationId xmlns:a16="http://schemas.microsoft.com/office/drawing/2014/main" id="{8CE4DE74-2357-9EBB-3081-574CEE5F8264}"/>
              </a:ext>
            </a:extLst>
          </p:cNvPr>
          <p:cNvPicPr>
            <a:picLocks noChangeAspect="1"/>
          </p:cNvPicPr>
          <p:nvPr userDrawn="1"/>
        </p:nvPicPr>
        <p:blipFill>
          <a:blip r:embed="rId3">
            <a:extLst>
              <a:ext uri="{96DAC541-7B7A-43D3-8B79-37D633B846F1}">
                <asvg:svgBlip xmlns:asvg="http://schemas.microsoft.com/office/drawing/2016/SVG/main" r:embed="rId4"/>
              </a:ext>
            </a:extLst>
          </a:blip>
          <a:srcRect t="363" b="363"/>
          <a:stretch/>
        </p:blipFill>
        <p:spPr>
          <a:xfrm>
            <a:off x="8266035" y="5570237"/>
            <a:ext cx="3061335" cy="1287764"/>
          </a:xfrm>
          <a:prstGeom prst="rect">
            <a:avLst/>
          </a:prstGeom>
        </p:spPr>
      </p:pic>
      <p:sp>
        <p:nvSpPr>
          <p:cNvPr id="11" name="TextBox 10">
            <a:extLst>
              <a:ext uri="{FF2B5EF4-FFF2-40B4-BE49-F238E27FC236}">
                <a16:creationId xmlns:a16="http://schemas.microsoft.com/office/drawing/2014/main" id="{AE1C4BF4-E848-475B-A465-7CD63F2FC0D8}"/>
              </a:ext>
            </a:extLst>
          </p:cNvPr>
          <p:cNvSpPr txBox="1"/>
          <p:nvPr userDrawn="1"/>
        </p:nvSpPr>
        <p:spPr>
          <a:xfrm>
            <a:off x="623273" y="6441283"/>
            <a:ext cx="2791327" cy="266740"/>
          </a:xfrm>
          <a:prstGeom prst="rect">
            <a:avLst/>
          </a:prstGeom>
          <a:noFill/>
        </p:spPr>
        <p:txBody>
          <a:bodyPr wrap="square" lIns="0" tIns="0" rIns="0" bIns="0" rtlCol="0">
            <a:noAutofit/>
          </a:bodyPr>
          <a:lstStyle/>
          <a:p>
            <a:r>
              <a:rPr lang="en-US" sz="800" i="1" dirty="0">
                <a:solidFill>
                  <a:schemeClr val="bg1">
                    <a:lumMod val="50000"/>
                  </a:schemeClr>
                </a:solidFill>
              </a:rPr>
              <a:t>Photo from Getty-181828180</a:t>
            </a:r>
          </a:p>
        </p:txBody>
      </p:sp>
      <p:sp>
        <p:nvSpPr>
          <p:cNvPr id="12" name="Text Placeholder 11">
            <a:extLst>
              <a:ext uri="{FF2B5EF4-FFF2-40B4-BE49-F238E27FC236}">
                <a16:creationId xmlns:a16="http://schemas.microsoft.com/office/drawing/2014/main" id="{B830E29D-D34C-24A5-2E54-BB5DC8C68862}"/>
              </a:ext>
            </a:extLst>
          </p:cNvPr>
          <p:cNvSpPr>
            <a:spLocks noGrp="1"/>
          </p:cNvSpPr>
          <p:nvPr>
            <p:ph type="body" sz="quarter" idx="13"/>
          </p:nvPr>
        </p:nvSpPr>
        <p:spPr>
          <a:xfrm>
            <a:off x="504596" y="882926"/>
            <a:ext cx="3373875" cy="4356100"/>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347967156"/>
      </p:ext>
    </p:extLst>
  </p:cSld>
  <p:clrMapOvr>
    <a:masterClrMapping/>
  </p:clrMapOvr>
  <p:extLst>
    <p:ext uri="{DCECCB84-F9BA-43D5-87BE-67443E8EF086}">
      <p15:sldGuideLst xmlns:p15="http://schemas.microsoft.com/office/powerpoint/2012/main">
        <p15:guide id="1" orient="horz" pos="1620">
          <p15:clr>
            <a:srgbClr val="FBAE40"/>
          </p15:clr>
        </p15:guide>
        <p15:guide id="2" pos="2448">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4AD05B-D020-F07B-B087-C9B2F347DD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5A17ED6-E3B7-AA0E-845E-E402D61CC8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C9059A3-4523-7E98-2B13-59FFB8FBA6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B25842-1BAB-8869-A9B0-4AD800648813}"/>
              </a:ext>
            </a:extLst>
          </p:cNvPr>
          <p:cNvSpPr>
            <a:spLocks noGrp="1"/>
          </p:cNvSpPr>
          <p:nvPr>
            <p:ph type="dt" sz="half" idx="10"/>
          </p:nvPr>
        </p:nvSpPr>
        <p:spPr/>
        <p:txBody>
          <a:bodyPr/>
          <a:lstStyle/>
          <a:p>
            <a:fld id="{0A6D785C-6823-46E9-910A-2D67E37FDB2C}" type="datetimeFigureOut">
              <a:rPr lang="en-US" smtClean="0"/>
              <a:t>8/12/2025</a:t>
            </a:fld>
            <a:endParaRPr lang="en-US"/>
          </a:p>
        </p:txBody>
      </p:sp>
      <p:sp>
        <p:nvSpPr>
          <p:cNvPr id="6" name="Footer Placeholder 5">
            <a:extLst>
              <a:ext uri="{FF2B5EF4-FFF2-40B4-BE49-F238E27FC236}">
                <a16:creationId xmlns:a16="http://schemas.microsoft.com/office/drawing/2014/main" id="{32212CE4-8BA6-1B95-D87B-7133D78805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9416E1-98B2-03DC-1FA7-FF09C79D82FD}"/>
              </a:ext>
            </a:extLst>
          </p:cNvPr>
          <p:cNvSpPr>
            <a:spLocks noGrp="1"/>
          </p:cNvSpPr>
          <p:nvPr>
            <p:ph type="sldNum" sz="quarter" idx="12"/>
          </p:nvPr>
        </p:nvSpPr>
        <p:spPr/>
        <p:txBody>
          <a:bodyPr/>
          <a:lstStyle/>
          <a:p>
            <a:fld id="{F6D176BD-96F7-4493-8A38-4FE4421881EB}" type="slidenum">
              <a:rPr lang="en-US" smtClean="0"/>
              <a:t>‹#›</a:t>
            </a:fld>
            <a:endParaRPr lang="en-US"/>
          </a:p>
        </p:txBody>
      </p:sp>
    </p:spTree>
    <p:extLst>
      <p:ext uri="{BB962C8B-B14F-4D97-AF65-F5344CB8AC3E}">
        <p14:creationId xmlns:p14="http://schemas.microsoft.com/office/powerpoint/2010/main" val="26891130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38.xml"/><Relationship Id="rId21" Type="http://schemas.openxmlformats.org/officeDocument/2006/relationships/slideLayout" Target="../slideLayouts/slideLayout33.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63" Type="http://schemas.openxmlformats.org/officeDocument/2006/relationships/slideLayout" Target="../slideLayouts/slideLayout75.xml"/><Relationship Id="rId68" Type="http://schemas.openxmlformats.org/officeDocument/2006/relationships/slideLayout" Target="../slideLayouts/slideLayout80.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9" Type="http://schemas.openxmlformats.org/officeDocument/2006/relationships/slideLayout" Target="../slideLayouts/slideLayout41.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66" Type="http://schemas.openxmlformats.org/officeDocument/2006/relationships/slideLayout" Target="../slideLayouts/slideLayout78.xml"/><Relationship Id="rId5" Type="http://schemas.openxmlformats.org/officeDocument/2006/relationships/slideLayout" Target="../slideLayouts/slideLayout17.xml"/><Relationship Id="rId61" Type="http://schemas.openxmlformats.org/officeDocument/2006/relationships/slideLayout" Target="../slideLayouts/slideLayout73.xml"/><Relationship Id="rId19" Type="http://schemas.openxmlformats.org/officeDocument/2006/relationships/slideLayout" Target="../slideLayouts/slideLayout3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64" Type="http://schemas.openxmlformats.org/officeDocument/2006/relationships/slideLayout" Target="../slideLayouts/slideLayout76.xml"/><Relationship Id="rId69" Type="http://schemas.openxmlformats.org/officeDocument/2006/relationships/theme" Target="../theme/theme2.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 Id="rId67" Type="http://schemas.openxmlformats.org/officeDocument/2006/relationships/slideLayout" Target="../slideLayouts/slideLayout79.xml"/><Relationship Id="rId20" Type="http://schemas.openxmlformats.org/officeDocument/2006/relationships/slideLayout" Target="../slideLayouts/slideLayout32.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10" Type="http://schemas.openxmlformats.org/officeDocument/2006/relationships/slideLayout" Target="../slideLayouts/slideLayout22.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65" Type="http://schemas.openxmlformats.org/officeDocument/2006/relationships/slideLayout" Target="../slideLayouts/slideLayout77.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39" Type="http://schemas.openxmlformats.org/officeDocument/2006/relationships/slideLayout" Target="../slideLayouts/slideLayout51.xml"/><Relationship Id="rId34" Type="http://schemas.openxmlformats.org/officeDocument/2006/relationships/slideLayout" Target="../slideLayouts/slideLayout46.xml"/><Relationship Id="rId50" Type="http://schemas.openxmlformats.org/officeDocument/2006/relationships/slideLayout" Target="../slideLayouts/slideLayout62.xml"/><Relationship Id="rId55"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E58E38A-B8D8-6FD9-E196-01BCDDEF637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4E19C15-C574-D491-AA4D-DBBF1228AE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E73ECB-1B32-9DA9-35C9-75BB6D6A84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6D785C-6823-46E9-910A-2D67E37FDB2C}" type="datetimeFigureOut">
              <a:rPr lang="en-US" smtClean="0"/>
              <a:t>8/12/2025</a:t>
            </a:fld>
            <a:endParaRPr lang="en-US"/>
          </a:p>
        </p:txBody>
      </p:sp>
      <p:sp>
        <p:nvSpPr>
          <p:cNvPr id="5" name="Footer Placeholder 4">
            <a:extLst>
              <a:ext uri="{FF2B5EF4-FFF2-40B4-BE49-F238E27FC236}">
                <a16:creationId xmlns:a16="http://schemas.microsoft.com/office/drawing/2014/main" id="{1BB5F926-735D-57AE-5AC8-C155D8F5F10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042F6C2-966E-51C2-4427-4555A0FDFD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F6D176BD-96F7-4493-8A38-4FE4421881EB}" type="slidenum">
              <a:rPr lang="en-US" smtClean="0"/>
              <a:t>‹#›</a:t>
            </a:fld>
            <a:endParaRPr lang="en-US"/>
          </a:p>
        </p:txBody>
      </p:sp>
    </p:spTree>
    <p:extLst>
      <p:ext uri="{BB962C8B-B14F-4D97-AF65-F5344CB8AC3E}">
        <p14:creationId xmlns:p14="http://schemas.microsoft.com/office/powerpoint/2010/main" val="26915873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1"/>
            <a:ext cx="5497435" cy="1600201"/>
          </a:xfrm>
          <a:prstGeom prst="rect">
            <a:avLst/>
          </a:prstGeom>
          <a:solidFill>
            <a:schemeClr val="accent1"/>
          </a:solidFill>
        </p:spPr>
        <p:txBody>
          <a:bodyPr vert="horz" lIns="91440" tIns="146304" rIns="91440" bIns="91440" rtlCol="0" anchor="ctr">
            <a:noAutofit/>
          </a:bodyPr>
          <a:lstStyle/>
          <a:p>
            <a:r>
              <a:rPr lang="en-US" dirty="0"/>
              <a:t>Click to edit Master </a:t>
            </a:r>
            <a:br>
              <a:rPr lang="en-US" dirty="0"/>
            </a:br>
            <a:r>
              <a:rPr lang="en-US" dirty="0"/>
              <a:t>title style</a:t>
            </a:r>
          </a:p>
        </p:txBody>
      </p:sp>
      <p:sp>
        <p:nvSpPr>
          <p:cNvPr id="3" name="Text Placeholder 2"/>
          <p:cNvSpPr>
            <a:spLocks noGrp="1"/>
          </p:cNvSpPr>
          <p:nvPr>
            <p:ph type="body" idx="1"/>
          </p:nvPr>
        </p:nvSpPr>
        <p:spPr>
          <a:xfrm>
            <a:off x="609600" y="1797913"/>
            <a:ext cx="10972800" cy="4352475"/>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17156149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 id="2147483701" r:id="rId40"/>
    <p:sldLayoutId id="2147483702" r:id="rId41"/>
    <p:sldLayoutId id="2147483703" r:id="rId42"/>
    <p:sldLayoutId id="2147483704" r:id="rId43"/>
    <p:sldLayoutId id="2147483705" r:id="rId44"/>
    <p:sldLayoutId id="2147483706" r:id="rId45"/>
    <p:sldLayoutId id="2147483707" r:id="rId46"/>
    <p:sldLayoutId id="2147483708" r:id="rId47"/>
    <p:sldLayoutId id="2147483709" r:id="rId48"/>
    <p:sldLayoutId id="2147483710" r:id="rId49"/>
    <p:sldLayoutId id="2147483711" r:id="rId50"/>
    <p:sldLayoutId id="2147483712" r:id="rId51"/>
    <p:sldLayoutId id="2147483713" r:id="rId52"/>
    <p:sldLayoutId id="2147483714" r:id="rId53"/>
    <p:sldLayoutId id="2147483715" r:id="rId54"/>
    <p:sldLayoutId id="2147483716" r:id="rId55"/>
    <p:sldLayoutId id="2147483717" r:id="rId56"/>
    <p:sldLayoutId id="2147483718" r:id="rId57"/>
    <p:sldLayoutId id="2147483719" r:id="rId58"/>
    <p:sldLayoutId id="2147483720" r:id="rId59"/>
    <p:sldLayoutId id="2147483721" r:id="rId60"/>
    <p:sldLayoutId id="2147483722" r:id="rId61"/>
    <p:sldLayoutId id="2147483723" r:id="rId62"/>
    <p:sldLayoutId id="2147483724" r:id="rId63"/>
    <p:sldLayoutId id="2147483725" r:id="rId64"/>
    <p:sldLayoutId id="2147483726" r:id="rId65"/>
    <p:sldLayoutId id="2147483727" r:id="rId66"/>
    <p:sldLayoutId id="2147483728" r:id="rId67"/>
    <p:sldLayoutId id="2147483729" r:id="rId68"/>
  </p:sldLayoutIdLst>
  <p:hf hdr="0" dt="0"/>
  <p:txStyles>
    <p:titleStyle>
      <a:lvl1pPr marL="0" algn="ctr" defTabSz="609585" rtl="0" eaLnBrk="1" latinLnBrk="0" hangingPunct="1">
        <a:lnSpc>
          <a:spcPct val="85000"/>
        </a:lnSpc>
        <a:spcBef>
          <a:spcPts val="0"/>
        </a:spcBef>
        <a:buNone/>
        <a:defRPr sz="4000" kern="1200" spc="0">
          <a:solidFill>
            <a:schemeClr val="bg1"/>
          </a:solidFill>
          <a:latin typeface="+mj-lt"/>
          <a:ea typeface="+mj-ea"/>
          <a:cs typeface="+mj-cs"/>
        </a:defRPr>
      </a:lvl1pPr>
    </p:titleStyle>
    <p:bodyStyle>
      <a:lvl1pPr marL="292601" indent="-292601" algn="l" defTabSz="609585" rtl="0" eaLnBrk="1" latinLnBrk="0" hangingPunct="1">
        <a:spcBef>
          <a:spcPts val="0"/>
        </a:spcBef>
        <a:spcAft>
          <a:spcPts val="1200"/>
        </a:spcAft>
        <a:buFont typeface="Arial" panose="020B0604020202020204" pitchFamily="34" charset="0"/>
        <a:buChar char="•"/>
        <a:tabLst/>
        <a:defRPr sz="2667" kern="1200">
          <a:solidFill>
            <a:schemeClr val="tx1"/>
          </a:solidFill>
          <a:latin typeface="+mn-lt"/>
          <a:ea typeface="+mn-ea"/>
          <a:cs typeface="+mn-cs"/>
        </a:defRPr>
      </a:lvl1pPr>
      <a:lvl2pPr marL="694927" indent="-243834" algn="l" defTabSz="609585" rtl="0" eaLnBrk="1" latinLnBrk="0" hangingPunct="1">
        <a:spcBef>
          <a:spcPts val="0"/>
        </a:spcBef>
        <a:spcAft>
          <a:spcPts val="1200"/>
        </a:spcAft>
        <a:buFont typeface="System Font Regular"/>
        <a:buChar char="◦"/>
        <a:tabLst/>
        <a:defRPr sz="2400" kern="1200">
          <a:solidFill>
            <a:schemeClr val="tx1"/>
          </a:solidFill>
          <a:latin typeface="+mn-lt"/>
          <a:ea typeface="+mn-ea"/>
          <a:cs typeface="+mn-cs"/>
        </a:defRPr>
      </a:lvl2pPr>
      <a:lvl3pPr marL="1036294" indent="-243834" algn="l" defTabSz="609585" rtl="0" eaLnBrk="1" latinLnBrk="0" hangingPunct="1">
        <a:spcBef>
          <a:spcPts val="0"/>
        </a:spcBef>
        <a:spcAft>
          <a:spcPts val="1200"/>
        </a:spcAft>
        <a:buFont typeface="System Font Regular"/>
        <a:buChar char="–"/>
        <a:tabLst/>
        <a:defRPr sz="2133" kern="1200">
          <a:solidFill>
            <a:schemeClr val="tx1"/>
          </a:solidFill>
          <a:latin typeface="+mn-lt"/>
          <a:ea typeface="+mn-ea"/>
          <a:cs typeface="+mn-cs"/>
        </a:defRPr>
      </a:lvl3pPr>
      <a:lvl4pPr marL="1377662" indent="-219451" algn="l" defTabSz="609585" rtl="0" eaLnBrk="1" latinLnBrk="0" hangingPunct="1">
        <a:spcBef>
          <a:spcPts val="0"/>
        </a:spcBef>
        <a:spcAft>
          <a:spcPts val="1200"/>
        </a:spcAft>
        <a:buFont typeface="System Font Regular"/>
        <a:buChar char="»"/>
        <a:tabLst/>
        <a:defRPr sz="1867" kern="1200">
          <a:solidFill>
            <a:schemeClr val="tx1"/>
          </a:solidFill>
          <a:latin typeface="+mn-lt"/>
          <a:ea typeface="+mn-ea"/>
          <a:cs typeface="+mn-cs"/>
        </a:defRPr>
      </a:lvl4pPr>
      <a:lvl5pPr marL="1584920" indent="-134109" algn="l" defTabSz="609585" rtl="0" eaLnBrk="1" latinLnBrk="0" hangingPunct="1">
        <a:spcBef>
          <a:spcPts val="0"/>
        </a:spcBef>
        <a:spcAft>
          <a:spcPts val="1200"/>
        </a:spcAft>
        <a:buFont typeface="System Font Regular"/>
        <a:buChar char="∙"/>
        <a:tabLst/>
        <a:defRPr sz="1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7" pos="350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6.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8" Type="http://schemas.openxmlformats.org/officeDocument/2006/relationships/hyperlink" Target="https://arxiv.org/html/2408.16173v1" TargetMode="External"/><Relationship Id="rId3" Type="http://schemas.openxmlformats.org/officeDocument/2006/relationships/hyperlink" Target="https://www.openproceedings.org/2025/conf/edbt/paper-73.pdf" TargetMode="External"/><Relationship Id="rId7" Type="http://schemas.openxmlformats.org/officeDocument/2006/relationships/hyperlink" Target="https://doi.org/10.1140/epjds/s13688-025-00534-0" TargetMode="External"/><Relationship Id="rId2" Type="http://schemas.openxmlformats.org/officeDocument/2006/relationships/hyperlink" Target="https://arxiv.org/abs/2501.10858" TargetMode="External"/><Relationship Id="rId1" Type="http://schemas.openxmlformats.org/officeDocument/2006/relationships/slideLayout" Target="../slideLayouts/slideLayout28.xml"/><Relationship Id="rId6" Type="http://schemas.openxmlformats.org/officeDocument/2006/relationships/hyperlink" Target="https://arxiv.org/abs/2505.23838" TargetMode="External"/><Relationship Id="rId5" Type="http://schemas.openxmlformats.org/officeDocument/2006/relationships/hyperlink" Target="https://arxiv.org/abs/2410.06011" TargetMode="External"/><Relationship Id="rId10" Type="http://schemas.openxmlformats.org/officeDocument/2006/relationships/hyperlink" Target="https://arxiv.org/abs/2402.14848" TargetMode="External"/><Relationship Id="rId4" Type="http://schemas.openxmlformats.org/officeDocument/2006/relationships/hyperlink" Target="https://arxiv.org/abs/2406.08426" TargetMode="External"/><Relationship Id="rId9" Type="http://schemas.openxmlformats.org/officeDocument/2006/relationships/hyperlink" Target="https://arxiv.org/abs/2412.05208"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8.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9C63C3C-1432-67C1-8CAD-0F2C51D39D2F}"/>
              </a:ext>
            </a:extLst>
          </p:cNvPr>
          <p:cNvSpPr>
            <a:spLocks noGrp="1"/>
          </p:cNvSpPr>
          <p:nvPr>
            <p:ph type="body" sz="quarter" idx="11"/>
          </p:nvPr>
        </p:nvSpPr>
        <p:spPr>
          <a:xfrm>
            <a:off x="4982629" y="3659717"/>
            <a:ext cx="5763684" cy="1066193"/>
          </a:xfrm>
        </p:spPr>
        <p:txBody>
          <a:bodyPr/>
          <a:lstStyle/>
          <a:p>
            <a:r>
              <a:rPr lang="en-US" sz="2000" dirty="0"/>
              <a:t>Hyun Woo Kim</a:t>
            </a:r>
          </a:p>
          <a:p>
            <a:r>
              <a:rPr lang="en-US" sz="2000" dirty="0"/>
              <a:t>NREL STM Campus</a:t>
            </a:r>
          </a:p>
          <a:p>
            <a:r>
              <a:rPr lang="en-US" sz="2000" dirty="0"/>
              <a:t>08/12/2025</a:t>
            </a:r>
          </a:p>
        </p:txBody>
      </p:sp>
      <p:sp>
        <p:nvSpPr>
          <p:cNvPr id="4" name="Title 3">
            <a:extLst>
              <a:ext uri="{FF2B5EF4-FFF2-40B4-BE49-F238E27FC236}">
                <a16:creationId xmlns:a16="http://schemas.microsoft.com/office/drawing/2014/main" id="{9B5AAE72-A264-2FC3-1181-B9CDAEA7027F}"/>
              </a:ext>
            </a:extLst>
          </p:cNvPr>
          <p:cNvSpPr>
            <a:spLocks noGrp="1"/>
          </p:cNvSpPr>
          <p:nvPr>
            <p:ph type="title"/>
          </p:nvPr>
        </p:nvSpPr>
        <p:spPr>
          <a:xfrm>
            <a:off x="4982629" y="1609724"/>
            <a:ext cx="7209371" cy="1819275"/>
          </a:xfrm>
        </p:spPr>
        <p:txBody>
          <a:bodyPr>
            <a:normAutofit fontScale="90000"/>
          </a:bodyPr>
          <a:lstStyle/>
          <a:p>
            <a:r>
              <a:rPr lang="en-US" dirty="0"/>
              <a:t>Implementing</a:t>
            </a:r>
            <a:br>
              <a:rPr lang="en-US" dirty="0"/>
            </a:br>
            <a:r>
              <a:rPr lang="en-US" dirty="0"/>
              <a:t>Large Language Machines </a:t>
            </a:r>
            <a:br>
              <a:rPr lang="en-US" dirty="0"/>
            </a:br>
            <a:r>
              <a:rPr lang="en-US" dirty="0"/>
              <a:t>in SEED</a:t>
            </a:r>
          </a:p>
        </p:txBody>
      </p:sp>
    </p:spTree>
    <p:extLst>
      <p:ext uri="{BB962C8B-B14F-4D97-AF65-F5344CB8AC3E}">
        <p14:creationId xmlns:p14="http://schemas.microsoft.com/office/powerpoint/2010/main" val="24396392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52EB78-DE9A-163E-AC4C-9E7E46B576E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DD8717-ED04-C97A-0FDD-646127185D21}"/>
              </a:ext>
            </a:extLst>
          </p:cNvPr>
          <p:cNvSpPr>
            <a:spLocks noGrp="1"/>
          </p:cNvSpPr>
          <p:nvPr>
            <p:ph type="title"/>
          </p:nvPr>
        </p:nvSpPr>
        <p:spPr/>
        <p:txBody>
          <a:bodyPr/>
          <a:lstStyle/>
          <a:p>
            <a:r>
              <a:rPr lang="en-US" dirty="0"/>
              <a:t>Challenges</a:t>
            </a:r>
          </a:p>
        </p:txBody>
      </p:sp>
      <p:sp>
        <p:nvSpPr>
          <p:cNvPr id="5" name="TextBox 4">
            <a:extLst>
              <a:ext uri="{FF2B5EF4-FFF2-40B4-BE49-F238E27FC236}">
                <a16:creationId xmlns:a16="http://schemas.microsoft.com/office/drawing/2014/main" id="{4F821057-2931-BE01-2637-6EE6884C8EDC}"/>
              </a:ext>
            </a:extLst>
          </p:cNvPr>
          <p:cNvSpPr txBox="1"/>
          <p:nvPr/>
        </p:nvSpPr>
        <p:spPr>
          <a:xfrm>
            <a:off x="971550" y="1427619"/>
            <a:ext cx="6096000" cy="4247317"/>
          </a:xfrm>
          <a:prstGeom prst="rect">
            <a:avLst/>
          </a:prstGeom>
          <a:noFill/>
        </p:spPr>
        <p:txBody>
          <a:bodyPr wrap="square">
            <a:spAutoFit/>
          </a:bodyPr>
          <a:lstStyle/>
          <a:p>
            <a:r>
              <a:rPr lang="en-US" b="1" dirty="0">
                <a:solidFill>
                  <a:schemeClr val="bg1">
                    <a:lumMod val="65000"/>
                  </a:schemeClr>
                </a:solidFill>
              </a:rPr>
              <a:t>1. Data Security</a:t>
            </a:r>
          </a:p>
          <a:p>
            <a:pPr marL="285750" indent="-285750">
              <a:buFont typeface="Arial" panose="020B0604020202020204" pitchFamily="34" charset="0"/>
              <a:buChar char="•"/>
            </a:pPr>
            <a:r>
              <a:rPr lang="en-US" dirty="0">
                <a:solidFill>
                  <a:schemeClr val="bg1">
                    <a:lumMod val="65000"/>
                  </a:schemeClr>
                </a:solidFill>
              </a:rPr>
              <a:t>Sensitive building data must stay private</a:t>
            </a:r>
          </a:p>
          <a:p>
            <a:pPr marL="285750" indent="-285750">
              <a:buFont typeface="Arial" panose="020B0604020202020204" pitchFamily="34" charset="0"/>
              <a:buChar char="•"/>
            </a:pPr>
            <a:r>
              <a:rPr lang="en-US" dirty="0">
                <a:solidFill>
                  <a:schemeClr val="bg1">
                    <a:lumMod val="65000"/>
                  </a:schemeClr>
                </a:solidFill>
              </a:rPr>
              <a:t>Requires strict local processing and secure logging</a:t>
            </a:r>
          </a:p>
          <a:p>
            <a:endParaRPr lang="en-US" dirty="0"/>
          </a:p>
          <a:p>
            <a:r>
              <a:rPr lang="en-US" b="1" dirty="0">
                <a:solidFill>
                  <a:schemeClr val="accent1"/>
                </a:solidFill>
              </a:rPr>
              <a:t>2. Token Limits</a:t>
            </a:r>
          </a:p>
          <a:p>
            <a:pPr marL="285750" indent="-285750">
              <a:buFont typeface="Arial" panose="020B0604020202020204" pitchFamily="34" charset="0"/>
              <a:buChar char="•"/>
            </a:pPr>
            <a:r>
              <a:rPr lang="en-US" dirty="0">
                <a:solidFill>
                  <a:schemeClr val="accent1"/>
                </a:solidFill>
              </a:rPr>
              <a:t>LLMs have input size caps</a:t>
            </a:r>
          </a:p>
          <a:p>
            <a:pPr marL="285750" indent="-285750">
              <a:buFont typeface="Arial" panose="020B0604020202020204" pitchFamily="34" charset="0"/>
              <a:buChar char="•"/>
            </a:pPr>
            <a:r>
              <a:rPr lang="en-US" dirty="0">
                <a:solidFill>
                  <a:schemeClr val="accent1"/>
                </a:solidFill>
              </a:rPr>
              <a:t>Long records need batching and filtering to avoid truncation</a:t>
            </a:r>
          </a:p>
          <a:p>
            <a:endParaRPr lang="en-US" dirty="0">
              <a:solidFill>
                <a:schemeClr val="accent1"/>
              </a:solidFill>
            </a:endParaRPr>
          </a:p>
          <a:p>
            <a:r>
              <a:rPr lang="en-US" b="1" dirty="0">
                <a:solidFill>
                  <a:schemeClr val="accent1"/>
                </a:solidFill>
              </a:rPr>
              <a:t>3. Schema Variability</a:t>
            </a:r>
          </a:p>
          <a:p>
            <a:pPr marL="285750" indent="-285750">
              <a:buFont typeface="Arial" panose="020B0604020202020204" pitchFamily="34" charset="0"/>
              <a:buChar char="•"/>
            </a:pPr>
            <a:r>
              <a:rPr lang="en-US" dirty="0">
                <a:solidFill>
                  <a:schemeClr val="accent1"/>
                </a:solidFill>
              </a:rPr>
              <a:t>Inconsistent or missing columns across datasets</a:t>
            </a:r>
          </a:p>
          <a:p>
            <a:pPr marL="285750" indent="-285750">
              <a:buFont typeface="Arial" panose="020B0604020202020204" pitchFamily="34" charset="0"/>
              <a:buChar char="•"/>
            </a:pPr>
            <a:r>
              <a:rPr lang="en-US" dirty="0">
                <a:solidFill>
                  <a:schemeClr val="accent1"/>
                </a:solidFill>
              </a:rPr>
              <a:t>Needs flexible mapping and fallback logic</a:t>
            </a:r>
          </a:p>
          <a:p>
            <a:endParaRPr lang="en-US" dirty="0"/>
          </a:p>
          <a:p>
            <a:r>
              <a:rPr lang="en-US" b="1" dirty="0">
                <a:solidFill>
                  <a:schemeClr val="bg1">
                    <a:lumMod val="65000"/>
                  </a:schemeClr>
                </a:solidFill>
              </a:rPr>
              <a:t>4. Model Reliability and Speed</a:t>
            </a:r>
          </a:p>
          <a:p>
            <a:pPr marL="285750" indent="-285750">
              <a:buFont typeface="Arial" panose="020B0604020202020204" pitchFamily="34" charset="0"/>
              <a:buChar char="•"/>
            </a:pPr>
            <a:r>
              <a:rPr lang="en-US" dirty="0">
                <a:solidFill>
                  <a:schemeClr val="bg1">
                    <a:lumMod val="65000"/>
                  </a:schemeClr>
                </a:solidFill>
              </a:rPr>
              <a:t>LLMs may hallucinate or misclassify</a:t>
            </a:r>
          </a:p>
          <a:p>
            <a:pPr marL="285750" indent="-285750">
              <a:buFont typeface="Arial" panose="020B0604020202020204" pitchFamily="34" charset="0"/>
              <a:buChar char="•"/>
            </a:pPr>
            <a:r>
              <a:rPr lang="en-US" dirty="0">
                <a:solidFill>
                  <a:schemeClr val="bg1">
                    <a:lumMod val="65000"/>
                  </a:schemeClr>
                </a:solidFill>
              </a:rPr>
              <a:t>Important for high-stakes tasks like compliance or funding</a:t>
            </a:r>
          </a:p>
        </p:txBody>
      </p:sp>
    </p:spTree>
    <p:extLst>
      <p:ext uri="{BB962C8B-B14F-4D97-AF65-F5344CB8AC3E}">
        <p14:creationId xmlns:p14="http://schemas.microsoft.com/office/powerpoint/2010/main" val="171304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81A7E-FF0B-F560-136D-2BBF1C1C8DB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2B7C6E-FAAF-94C5-5D0C-3E27E72D67AD}"/>
              </a:ext>
            </a:extLst>
          </p:cNvPr>
          <p:cNvSpPr>
            <a:spLocks noGrp="1"/>
          </p:cNvSpPr>
          <p:nvPr>
            <p:ph type="title"/>
          </p:nvPr>
        </p:nvSpPr>
        <p:spPr/>
        <p:txBody>
          <a:bodyPr/>
          <a:lstStyle/>
          <a:p>
            <a:r>
              <a:rPr lang="en-US" dirty="0"/>
              <a:t>Challenges</a:t>
            </a:r>
          </a:p>
        </p:txBody>
      </p:sp>
      <p:sp>
        <p:nvSpPr>
          <p:cNvPr id="5" name="TextBox 4">
            <a:extLst>
              <a:ext uri="{FF2B5EF4-FFF2-40B4-BE49-F238E27FC236}">
                <a16:creationId xmlns:a16="http://schemas.microsoft.com/office/drawing/2014/main" id="{540C450A-0E88-89F6-3299-D2EE955BC66E}"/>
              </a:ext>
            </a:extLst>
          </p:cNvPr>
          <p:cNvSpPr txBox="1"/>
          <p:nvPr/>
        </p:nvSpPr>
        <p:spPr>
          <a:xfrm>
            <a:off x="971550" y="1427619"/>
            <a:ext cx="6096000" cy="4247317"/>
          </a:xfrm>
          <a:prstGeom prst="rect">
            <a:avLst/>
          </a:prstGeom>
          <a:noFill/>
        </p:spPr>
        <p:txBody>
          <a:bodyPr wrap="square">
            <a:spAutoFit/>
          </a:bodyPr>
          <a:lstStyle/>
          <a:p>
            <a:r>
              <a:rPr lang="en-US" b="1" dirty="0">
                <a:solidFill>
                  <a:schemeClr val="bg1">
                    <a:lumMod val="65000"/>
                  </a:schemeClr>
                </a:solidFill>
              </a:rPr>
              <a:t>1. Data Security</a:t>
            </a:r>
          </a:p>
          <a:p>
            <a:pPr marL="285750" indent="-285750">
              <a:buFont typeface="Arial" panose="020B0604020202020204" pitchFamily="34" charset="0"/>
              <a:buChar char="•"/>
            </a:pPr>
            <a:r>
              <a:rPr lang="en-US" dirty="0">
                <a:solidFill>
                  <a:schemeClr val="bg1">
                    <a:lumMod val="65000"/>
                  </a:schemeClr>
                </a:solidFill>
              </a:rPr>
              <a:t>Sensitive building data must stay private</a:t>
            </a:r>
          </a:p>
          <a:p>
            <a:pPr marL="285750" indent="-285750">
              <a:buFont typeface="Arial" panose="020B0604020202020204" pitchFamily="34" charset="0"/>
              <a:buChar char="•"/>
            </a:pPr>
            <a:r>
              <a:rPr lang="en-US" dirty="0">
                <a:solidFill>
                  <a:schemeClr val="bg1">
                    <a:lumMod val="65000"/>
                  </a:schemeClr>
                </a:solidFill>
              </a:rPr>
              <a:t>Requires strict local processing and secure logging</a:t>
            </a:r>
          </a:p>
          <a:p>
            <a:endParaRPr lang="en-US" dirty="0"/>
          </a:p>
          <a:p>
            <a:r>
              <a:rPr lang="en-US" b="1" dirty="0">
                <a:solidFill>
                  <a:schemeClr val="accent1"/>
                </a:solidFill>
              </a:rPr>
              <a:t>2. Token Limits</a:t>
            </a:r>
          </a:p>
          <a:p>
            <a:pPr marL="285750" indent="-285750">
              <a:buFont typeface="Arial" panose="020B0604020202020204" pitchFamily="34" charset="0"/>
              <a:buChar char="•"/>
            </a:pPr>
            <a:r>
              <a:rPr lang="en-US" dirty="0">
                <a:solidFill>
                  <a:schemeClr val="accent1"/>
                </a:solidFill>
              </a:rPr>
              <a:t>LLMs have input size caps</a:t>
            </a:r>
          </a:p>
          <a:p>
            <a:pPr marL="285750" indent="-285750">
              <a:buFont typeface="Arial" panose="020B0604020202020204" pitchFamily="34" charset="0"/>
              <a:buChar char="•"/>
            </a:pPr>
            <a:r>
              <a:rPr lang="en-US" dirty="0">
                <a:solidFill>
                  <a:schemeClr val="accent1"/>
                </a:solidFill>
              </a:rPr>
              <a:t>Long records need batching and filtering to avoid truncation</a:t>
            </a:r>
          </a:p>
          <a:p>
            <a:endParaRPr lang="en-US" dirty="0">
              <a:solidFill>
                <a:schemeClr val="accent1"/>
              </a:solidFill>
            </a:endParaRPr>
          </a:p>
          <a:p>
            <a:r>
              <a:rPr lang="en-US" b="1" dirty="0">
                <a:solidFill>
                  <a:schemeClr val="accent1"/>
                </a:solidFill>
              </a:rPr>
              <a:t>3. Schema Variability</a:t>
            </a:r>
          </a:p>
          <a:p>
            <a:pPr marL="285750" indent="-285750">
              <a:buFont typeface="Arial" panose="020B0604020202020204" pitchFamily="34" charset="0"/>
              <a:buChar char="•"/>
            </a:pPr>
            <a:r>
              <a:rPr lang="en-US" dirty="0">
                <a:solidFill>
                  <a:schemeClr val="accent1"/>
                </a:solidFill>
              </a:rPr>
              <a:t>Inconsistent or missing columns across datasets</a:t>
            </a:r>
          </a:p>
          <a:p>
            <a:pPr marL="285750" indent="-285750">
              <a:buFont typeface="Arial" panose="020B0604020202020204" pitchFamily="34" charset="0"/>
              <a:buChar char="•"/>
            </a:pPr>
            <a:r>
              <a:rPr lang="en-US" dirty="0">
                <a:solidFill>
                  <a:schemeClr val="accent1"/>
                </a:solidFill>
              </a:rPr>
              <a:t>Needs flexible mapping and fallback logic</a:t>
            </a:r>
          </a:p>
          <a:p>
            <a:endParaRPr lang="en-US" dirty="0"/>
          </a:p>
          <a:p>
            <a:r>
              <a:rPr lang="en-US" b="1" dirty="0">
                <a:solidFill>
                  <a:schemeClr val="bg1">
                    <a:lumMod val="65000"/>
                  </a:schemeClr>
                </a:solidFill>
              </a:rPr>
              <a:t>4. Model Reliability and Speed</a:t>
            </a:r>
          </a:p>
          <a:p>
            <a:pPr marL="285750" indent="-285750">
              <a:buFont typeface="Arial" panose="020B0604020202020204" pitchFamily="34" charset="0"/>
              <a:buChar char="•"/>
            </a:pPr>
            <a:r>
              <a:rPr lang="en-US" dirty="0">
                <a:solidFill>
                  <a:schemeClr val="bg1">
                    <a:lumMod val="65000"/>
                  </a:schemeClr>
                </a:solidFill>
              </a:rPr>
              <a:t>LLMs may hallucinate or misclassify</a:t>
            </a:r>
          </a:p>
          <a:p>
            <a:pPr marL="285750" indent="-285750">
              <a:buFont typeface="Arial" panose="020B0604020202020204" pitchFamily="34" charset="0"/>
              <a:buChar char="•"/>
            </a:pPr>
            <a:r>
              <a:rPr lang="en-US" dirty="0">
                <a:solidFill>
                  <a:schemeClr val="bg1">
                    <a:lumMod val="65000"/>
                  </a:schemeClr>
                </a:solidFill>
              </a:rPr>
              <a:t>Important for high-stakes tasks like compliance or funding</a:t>
            </a:r>
          </a:p>
        </p:txBody>
      </p:sp>
      <p:pic>
        <p:nvPicPr>
          <p:cNvPr id="7" name="Picture 6">
            <a:extLst>
              <a:ext uri="{FF2B5EF4-FFF2-40B4-BE49-F238E27FC236}">
                <a16:creationId xmlns:a16="http://schemas.microsoft.com/office/drawing/2014/main" id="{658BBC33-2D22-74A0-0429-D0706B67C225}"/>
              </a:ext>
            </a:extLst>
          </p:cNvPr>
          <p:cNvPicPr>
            <a:picLocks noChangeAspect="1"/>
          </p:cNvPicPr>
          <p:nvPr/>
        </p:nvPicPr>
        <p:blipFill>
          <a:blip r:embed="rId2"/>
          <a:srcRect b="27570"/>
          <a:stretch>
            <a:fillRect/>
          </a:stretch>
        </p:blipFill>
        <p:spPr>
          <a:xfrm>
            <a:off x="7254868" y="2498565"/>
            <a:ext cx="4401706" cy="2521360"/>
          </a:xfrm>
          <a:prstGeom prst="rect">
            <a:avLst/>
          </a:prstGeom>
        </p:spPr>
      </p:pic>
      <p:grpSp>
        <p:nvGrpSpPr>
          <p:cNvPr id="2" name="Group 1">
            <a:extLst>
              <a:ext uri="{FF2B5EF4-FFF2-40B4-BE49-F238E27FC236}">
                <a16:creationId xmlns:a16="http://schemas.microsoft.com/office/drawing/2014/main" id="{F2700538-4ABC-9C22-358E-0A2CD77E77BD}"/>
              </a:ext>
            </a:extLst>
          </p:cNvPr>
          <p:cNvGrpSpPr/>
          <p:nvPr/>
        </p:nvGrpSpPr>
        <p:grpSpPr>
          <a:xfrm>
            <a:off x="7941247" y="4986452"/>
            <a:ext cx="4505325" cy="374723"/>
            <a:chOff x="7970266" y="5296639"/>
            <a:chExt cx="4505325" cy="374723"/>
          </a:xfrm>
        </p:grpSpPr>
        <p:sp>
          <p:nvSpPr>
            <p:cNvPr id="3" name="TextBox 2">
              <a:extLst>
                <a:ext uri="{FF2B5EF4-FFF2-40B4-BE49-F238E27FC236}">
                  <a16:creationId xmlns:a16="http://schemas.microsoft.com/office/drawing/2014/main" id="{D64B511A-ED4C-CC8C-4E9C-E9F99B682D25}"/>
                </a:ext>
              </a:extLst>
            </p:cNvPr>
            <p:cNvSpPr txBox="1"/>
            <p:nvPr/>
          </p:nvSpPr>
          <p:spPr>
            <a:xfrm>
              <a:off x="7970266" y="5363585"/>
              <a:ext cx="4505325" cy="307777"/>
            </a:xfrm>
            <a:prstGeom prst="rect">
              <a:avLst/>
            </a:prstGeom>
            <a:noFill/>
          </p:spPr>
          <p:txBody>
            <a:bodyPr wrap="square">
              <a:spAutoFit/>
            </a:bodyPr>
            <a:lstStyle/>
            <a:p>
              <a:r>
                <a:rPr lang="en-US" sz="1400" i="1" dirty="0">
                  <a:latin typeface="+mj-lt"/>
                </a:rPr>
                <a:t>Input Token Length vs Accuracy</a:t>
              </a:r>
            </a:p>
          </p:txBody>
        </p:sp>
        <p:sp>
          <p:nvSpPr>
            <p:cNvPr id="6" name="TextBox 5">
              <a:extLst>
                <a:ext uri="{FF2B5EF4-FFF2-40B4-BE49-F238E27FC236}">
                  <a16:creationId xmlns:a16="http://schemas.microsoft.com/office/drawing/2014/main" id="{9C258D9E-E73F-4CE8-ECC2-7E44E72FD4D3}"/>
                </a:ext>
              </a:extLst>
            </p:cNvPr>
            <p:cNvSpPr txBox="1"/>
            <p:nvPr/>
          </p:nvSpPr>
          <p:spPr>
            <a:xfrm>
              <a:off x="10222928" y="5296639"/>
              <a:ext cx="1514475" cy="261610"/>
            </a:xfrm>
            <a:prstGeom prst="rect">
              <a:avLst/>
            </a:prstGeom>
            <a:noFill/>
          </p:spPr>
          <p:txBody>
            <a:bodyPr wrap="square">
              <a:spAutoFit/>
            </a:bodyPr>
            <a:lstStyle/>
            <a:p>
              <a:r>
                <a:rPr lang="en-US" sz="1100" i="1" dirty="0">
                  <a:latin typeface="+mj-lt"/>
                </a:rPr>
                <a:t>[9]</a:t>
              </a:r>
            </a:p>
          </p:txBody>
        </p:sp>
      </p:grpSp>
      <p:sp>
        <p:nvSpPr>
          <p:cNvPr id="8" name="TextBox 7">
            <a:extLst>
              <a:ext uri="{FF2B5EF4-FFF2-40B4-BE49-F238E27FC236}">
                <a16:creationId xmlns:a16="http://schemas.microsoft.com/office/drawing/2014/main" id="{EB99FC39-BA6A-5856-DD55-C49B951D8F01}"/>
              </a:ext>
            </a:extLst>
          </p:cNvPr>
          <p:cNvSpPr txBox="1"/>
          <p:nvPr/>
        </p:nvSpPr>
        <p:spPr>
          <a:xfrm>
            <a:off x="7254868" y="1677566"/>
            <a:ext cx="3993578" cy="707886"/>
          </a:xfrm>
          <a:prstGeom prst="rect">
            <a:avLst/>
          </a:prstGeom>
          <a:noFill/>
        </p:spPr>
        <p:txBody>
          <a:bodyPr wrap="square">
            <a:spAutoFit/>
          </a:bodyPr>
          <a:lstStyle/>
          <a:p>
            <a:pPr algn="ctr"/>
            <a:r>
              <a:rPr lang="en-US" sz="2000" b="1" dirty="0">
                <a:solidFill>
                  <a:schemeClr val="accent1"/>
                </a:solidFill>
                <a:latin typeface="+mj-lt"/>
              </a:rPr>
              <a:t>Longer tokens mean reduced accuracy and longer response times</a:t>
            </a:r>
          </a:p>
        </p:txBody>
      </p:sp>
    </p:spTree>
    <p:extLst>
      <p:ext uri="{BB962C8B-B14F-4D97-AF65-F5344CB8AC3E}">
        <p14:creationId xmlns:p14="http://schemas.microsoft.com/office/powerpoint/2010/main" val="16340162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36BFAA-1032-22EF-7CC0-4D603D76EB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BAB39D3-5EB4-F8C6-CF28-090B58C20C83}"/>
              </a:ext>
            </a:extLst>
          </p:cNvPr>
          <p:cNvSpPr>
            <a:spLocks noGrp="1"/>
          </p:cNvSpPr>
          <p:nvPr>
            <p:ph type="title"/>
          </p:nvPr>
        </p:nvSpPr>
        <p:spPr/>
        <p:txBody>
          <a:bodyPr/>
          <a:lstStyle/>
          <a:p>
            <a:r>
              <a:rPr lang="en-US" sz="4800" dirty="0"/>
              <a:t>Data Pre-processing</a:t>
            </a:r>
          </a:p>
        </p:txBody>
      </p:sp>
      <p:sp>
        <p:nvSpPr>
          <p:cNvPr id="21" name="TextBox 20">
            <a:extLst>
              <a:ext uri="{FF2B5EF4-FFF2-40B4-BE49-F238E27FC236}">
                <a16:creationId xmlns:a16="http://schemas.microsoft.com/office/drawing/2014/main" id="{5B6D1A48-7755-EE46-1AB3-07B3F8531613}"/>
              </a:ext>
            </a:extLst>
          </p:cNvPr>
          <p:cNvSpPr txBox="1"/>
          <p:nvPr/>
        </p:nvSpPr>
        <p:spPr>
          <a:xfrm>
            <a:off x="456106" y="1828562"/>
            <a:ext cx="4867274" cy="160043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 Dataset Input → Column Mapping</a:t>
            </a: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R</a:t>
            </a:r>
            <a:r>
              <a:rPr kumimoji="0" lang="en-US" altLang="en-US" sz="1600" b="0" i="0" u="none" strike="noStrike" cap="none" normalizeH="0" baseline="0" dirty="0">
                <a:ln>
                  <a:noFill/>
                </a:ln>
                <a:solidFill>
                  <a:schemeClr val="tx1"/>
                </a:solidFill>
                <a:effectLst/>
                <a:latin typeface="Arial" panose="020B0604020202020204" pitchFamily="34" charset="0"/>
              </a:rPr>
              <a:t>aw dataset columns are grouped into standardized semantic categories (e.g., </a:t>
            </a:r>
            <a:r>
              <a:rPr lang="en-US" altLang="en-US" sz="1600" dirty="0">
                <a:latin typeface="Arial Unicode MS"/>
              </a:rPr>
              <a:t>EUI, address)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F</a:t>
            </a:r>
            <a:r>
              <a:rPr kumimoji="0" lang="en-US" altLang="en-US" sz="1600" b="0" i="0" u="none" strike="noStrike" cap="none" normalizeH="0" baseline="0" dirty="0">
                <a:ln>
                  <a:noFill/>
                </a:ln>
                <a:solidFill>
                  <a:schemeClr val="tx1"/>
                </a:solidFill>
                <a:effectLst/>
                <a:latin typeface="Arial" panose="020B0604020202020204" pitchFamily="34" charset="0"/>
              </a:rPr>
              <a:t>uzzy matching to align inconsistent or misspelled column names to known aliases</a:t>
            </a:r>
            <a:endParaRPr lang="en-US" altLang="en-US" sz="1600" dirty="0">
              <a:latin typeface="Arial" panose="020B0604020202020204" pitchFamily="34" charset="0"/>
            </a:endParaRPr>
          </a:p>
        </p:txBody>
      </p:sp>
      <p:sp>
        <p:nvSpPr>
          <p:cNvPr id="23" name="TextBox 22">
            <a:extLst>
              <a:ext uri="{FF2B5EF4-FFF2-40B4-BE49-F238E27FC236}">
                <a16:creationId xmlns:a16="http://schemas.microsoft.com/office/drawing/2014/main" id="{08F00854-DA1D-431B-CD42-1E508B5503F6}"/>
              </a:ext>
            </a:extLst>
          </p:cNvPr>
          <p:cNvSpPr txBox="1"/>
          <p:nvPr/>
        </p:nvSpPr>
        <p:spPr>
          <a:xfrm>
            <a:off x="457200" y="3429000"/>
            <a:ext cx="5062537" cy="135421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Row to Text Conversion + Embedding</a:t>
            </a: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T</a:t>
            </a:r>
            <a:r>
              <a:rPr kumimoji="0" lang="en-US" altLang="en-US" sz="1600" b="0" u="none" strike="noStrike" cap="none" normalizeH="0" baseline="0" dirty="0">
                <a:ln>
                  <a:noFill/>
                </a:ln>
                <a:solidFill>
                  <a:schemeClr val="tx1"/>
                </a:solidFill>
                <a:effectLst/>
                <a:latin typeface="Arial" panose="020B0604020202020204" pitchFamily="34" charset="0"/>
              </a:rPr>
              <a:t>he dataset is converted into structured text combining mapped fields and additional context</a:t>
            </a:r>
          </a:p>
          <a:p>
            <a:pPr marL="285750" indent="-285750" eaLnBrk="0" fontAlgn="base" hangingPunct="0">
              <a:spcBef>
                <a:spcPct val="0"/>
              </a:spcBef>
              <a:spcAft>
                <a:spcPct val="0"/>
              </a:spcAft>
              <a:buFont typeface="Arial" panose="020B0604020202020204" pitchFamily="34" charset="0"/>
              <a:buChar char="•"/>
            </a:pPr>
            <a:r>
              <a:rPr kumimoji="0" lang="en-US" altLang="en-US" sz="1600" b="0" u="none" strike="noStrike" cap="none" normalizeH="0" baseline="0" dirty="0">
                <a:ln>
                  <a:noFill/>
                </a:ln>
                <a:solidFill>
                  <a:schemeClr val="tx1"/>
                </a:solidFill>
                <a:effectLst/>
                <a:latin typeface="Arial" panose="020B0604020202020204" pitchFamily="34" charset="0"/>
              </a:rPr>
              <a:t>Embeds these text blocks into dense vector representations using a transformer model</a:t>
            </a:r>
          </a:p>
        </p:txBody>
      </p:sp>
      <p:sp>
        <p:nvSpPr>
          <p:cNvPr id="26" name="TextBox 25">
            <a:extLst>
              <a:ext uri="{FF2B5EF4-FFF2-40B4-BE49-F238E27FC236}">
                <a16:creationId xmlns:a16="http://schemas.microsoft.com/office/drawing/2014/main" id="{CF2C226A-8F5F-15FD-E2A5-537568F85840}"/>
              </a:ext>
            </a:extLst>
          </p:cNvPr>
          <p:cNvSpPr txBox="1"/>
          <p:nvPr/>
        </p:nvSpPr>
        <p:spPr>
          <a:xfrm>
            <a:off x="456106" y="4783217"/>
            <a:ext cx="506253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Batching</a:t>
            </a:r>
          </a:p>
        </p:txBody>
      </p:sp>
      <p:sp>
        <p:nvSpPr>
          <p:cNvPr id="27" name="TextBox 26">
            <a:extLst>
              <a:ext uri="{FF2B5EF4-FFF2-40B4-BE49-F238E27FC236}">
                <a16:creationId xmlns:a16="http://schemas.microsoft.com/office/drawing/2014/main" id="{6440984F-C4E0-0FDC-DF69-B930830DD079}"/>
              </a:ext>
            </a:extLst>
          </p:cNvPr>
          <p:cNvSpPr txBox="1"/>
          <p:nvPr/>
        </p:nvSpPr>
        <p:spPr>
          <a:xfrm>
            <a:off x="455012" y="5114642"/>
            <a:ext cx="4287344"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Arial" panose="020B0604020202020204" pitchFamily="34" charset="0"/>
              </a:rPr>
              <a:t>Dataset is batched </a:t>
            </a:r>
            <a:r>
              <a:rPr lang="en-US" altLang="en-US" sz="1600" dirty="0">
                <a:latin typeface="Arial" panose="020B0604020202020204" pitchFamily="34" charset="0"/>
              </a:rPr>
              <a:t>over multiple queries, reducing token size per query</a:t>
            </a:r>
            <a:endParaRPr kumimoji="0" lang="en-US" altLang="en-US" sz="1600" b="0" i="0" u="none" strike="noStrike" cap="none" normalizeH="0" baseline="0" dirty="0">
              <a:ln>
                <a:noFill/>
              </a:ln>
              <a:effectLst/>
              <a:latin typeface="Arial" panose="020B0604020202020204" pitchFamily="34" charset="0"/>
            </a:endParaRPr>
          </a:p>
        </p:txBody>
      </p:sp>
      <p:pic>
        <p:nvPicPr>
          <p:cNvPr id="11" name="Picture 10">
            <a:extLst>
              <a:ext uri="{FF2B5EF4-FFF2-40B4-BE49-F238E27FC236}">
                <a16:creationId xmlns:a16="http://schemas.microsoft.com/office/drawing/2014/main" id="{04FB7BC4-429A-0095-003C-F14522316504}"/>
              </a:ext>
            </a:extLst>
          </p:cNvPr>
          <p:cNvPicPr>
            <a:picLocks noChangeAspect="1"/>
          </p:cNvPicPr>
          <p:nvPr/>
        </p:nvPicPr>
        <p:blipFill>
          <a:blip r:embed="rId2"/>
          <a:stretch>
            <a:fillRect/>
          </a:stretch>
        </p:blipFill>
        <p:spPr>
          <a:xfrm>
            <a:off x="6685867" y="1019216"/>
            <a:ext cx="4896533" cy="5296639"/>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B141AA64-DD09-EB7E-B704-C5781D21D12A}"/>
              </a:ext>
            </a:extLst>
          </p:cNvPr>
          <p:cNvPicPr>
            <a:picLocks noChangeAspect="1"/>
          </p:cNvPicPr>
          <p:nvPr/>
        </p:nvPicPr>
        <p:blipFill>
          <a:blip r:embed="rId3"/>
          <a:stretch>
            <a:fillRect/>
          </a:stretch>
        </p:blipFill>
        <p:spPr>
          <a:xfrm>
            <a:off x="7803237" y="542145"/>
            <a:ext cx="2476846" cy="295316"/>
          </a:xfrm>
          <a:prstGeom prst="rect">
            <a:avLst/>
          </a:prstGeom>
        </p:spPr>
      </p:pic>
    </p:spTree>
    <p:extLst>
      <p:ext uri="{BB962C8B-B14F-4D97-AF65-F5344CB8AC3E}">
        <p14:creationId xmlns:p14="http://schemas.microsoft.com/office/powerpoint/2010/main" val="1719431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2944A3-902F-30EA-2E21-F19BC026F7D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FABE74A-C299-362C-E920-D8C1F572A9F3}"/>
              </a:ext>
            </a:extLst>
          </p:cNvPr>
          <p:cNvSpPr>
            <a:spLocks noGrp="1"/>
          </p:cNvSpPr>
          <p:nvPr>
            <p:ph type="title"/>
          </p:nvPr>
        </p:nvSpPr>
        <p:spPr/>
        <p:txBody>
          <a:bodyPr/>
          <a:lstStyle/>
          <a:p>
            <a:r>
              <a:rPr lang="en-US" sz="4800" dirty="0"/>
              <a:t>Data Pre-processing</a:t>
            </a:r>
          </a:p>
        </p:txBody>
      </p:sp>
      <p:sp>
        <p:nvSpPr>
          <p:cNvPr id="21" name="TextBox 20">
            <a:extLst>
              <a:ext uri="{FF2B5EF4-FFF2-40B4-BE49-F238E27FC236}">
                <a16:creationId xmlns:a16="http://schemas.microsoft.com/office/drawing/2014/main" id="{89030C6C-4570-F576-89E8-313985922FAC}"/>
              </a:ext>
            </a:extLst>
          </p:cNvPr>
          <p:cNvSpPr txBox="1"/>
          <p:nvPr/>
        </p:nvSpPr>
        <p:spPr>
          <a:xfrm>
            <a:off x="456106" y="1828562"/>
            <a:ext cx="4867274" cy="160043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 Dataset Input → Column Mapping</a:t>
            </a: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R</a:t>
            </a:r>
            <a:r>
              <a:rPr kumimoji="0" lang="en-US" altLang="en-US" sz="1600" b="0" i="0" u="none" strike="noStrike" cap="none" normalizeH="0" baseline="0" dirty="0">
                <a:ln>
                  <a:noFill/>
                </a:ln>
                <a:solidFill>
                  <a:schemeClr val="tx1"/>
                </a:solidFill>
                <a:effectLst/>
                <a:latin typeface="Arial" panose="020B0604020202020204" pitchFamily="34" charset="0"/>
              </a:rPr>
              <a:t>aw dataset columns are grouped into standardized semantic categories (e.g., </a:t>
            </a:r>
            <a:r>
              <a:rPr lang="en-US" altLang="en-US" sz="1600" dirty="0">
                <a:latin typeface="Arial Unicode MS"/>
              </a:rPr>
              <a:t>EUI, address)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F</a:t>
            </a:r>
            <a:r>
              <a:rPr kumimoji="0" lang="en-US" altLang="en-US" sz="1600" b="0" i="0" u="none" strike="noStrike" cap="none" normalizeH="0" baseline="0" dirty="0">
                <a:ln>
                  <a:noFill/>
                </a:ln>
                <a:solidFill>
                  <a:schemeClr val="tx1"/>
                </a:solidFill>
                <a:effectLst/>
                <a:latin typeface="Arial" panose="020B0604020202020204" pitchFamily="34" charset="0"/>
              </a:rPr>
              <a:t>uzzy matching to align inconsistent or misspelled column names to known aliases</a:t>
            </a:r>
            <a:endParaRPr lang="en-US" altLang="en-US" sz="1600" dirty="0">
              <a:latin typeface="Arial" panose="020B0604020202020204" pitchFamily="34" charset="0"/>
            </a:endParaRPr>
          </a:p>
        </p:txBody>
      </p:sp>
      <p:sp>
        <p:nvSpPr>
          <p:cNvPr id="23" name="TextBox 22">
            <a:extLst>
              <a:ext uri="{FF2B5EF4-FFF2-40B4-BE49-F238E27FC236}">
                <a16:creationId xmlns:a16="http://schemas.microsoft.com/office/drawing/2014/main" id="{A64735E5-90CB-DB1D-7959-CE1BFE954BC3}"/>
              </a:ext>
            </a:extLst>
          </p:cNvPr>
          <p:cNvSpPr txBox="1"/>
          <p:nvPr/>
        </p:nvSpPr>
        <p:spPr>
          <a:xfrm>
            <a:off x="457200" y="3429000"/>
            <a:ext cx="5062537" cy="135421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Row to Text Conversion + Embedding</a:t>
            </a: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T</a:t>
            </a:r>
            <a:r>
              <a:rPr kumimoji="0" lang="en-US" altLang="en-US" sz="1600" b="0" u="none" strike="noStrike" cap="none" normalizeH="0" baseline="0" dirty="0">
                <a:ln>
                  <a:noFill/>
                </a:ln>
                <a:solidFill>
                  <a:schemeClr val="tx1"/>
                </a:solidFill>
                <a:effectLst/>
                <a:latin typeface="Arial" panose="020B0604020202020204" pitchFamily="34" charset="0"/>
              </a:rPr>
              <a:t>he dataset is converted into structured text combining mapped fields and additional context</a:t>
            </a:r>
          </a:p>
          <a:p>
            <a:pPr marL="285750" indent="-285750" eaLnBrk="0" fontAlgn="base" hangingPunct="0">
              <a:spcBef>
                <a:spcPct val="0"/>
              </a:spcBef>
              <a:spcAft>
                <a:spcPct val="0"/>
              </a:spcAft>
              <a:buFont typeface="Arial" panose="020B0604020202020204" pitchFamily="34" charset="0"/>
              <a:buChar char="•"/>
            </a:pPr>
            <a:r>
              <a:rPr kumimoji="0" lang="en-US" altLang="en-US" sz="1600" b="0" u="none" strike="noStrike" cap="none" normalizeH="0" baseline="0" dirty="0">
                <a:ln>
                  <a:noFill/>
                </a:ln>
                <a:solidFill>
                  <a:schemeClr val="tx1"/>
                </a:solidFill>
                <a:effectLst/>
                <a:latin typeface="Arial" panose="020B0604020202020204" pitchFamily="34" charset="0"/>
              </a:rPr>
              <a:t>Embeds these text blocks into dense vector representations using a transformer model</a:t>
            </a:r>
          </a:p>
        </p:txBody>
      </p:sp>
      <p:sp>
        <p:nvSpPr>
          <p:cNvPr id="26" name="TextBox 25">
            <a:extLst>
              <a:ext uri="{FF2B5EF4-FFF2-40B4-BE49-F238E27FC236}">
                <a16:creationId xmlns:a16="http://schemas.microsoft.com/office/drawing/2014/main" id="{37C704A1-DABA-35C2-CA72-C8D48DB0EC54}"/>
              </a:ext>
            </a:extLst>
          </p:cNvPr>
          <p:cNvSpPr txBox="1"/>
          <p:nvPr/>
        </p:nvSpPr>
        <p:spPr>
          <a:xfrm>
            <a:off x="456106" y="4783217"/>
            <a:ext cx="506253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Batching</a:t>
            </a:r>
          </a:p>
        </p:txBody>
      </p:sp>
      <p:sp>
        <p:nvSpPr>
          <p:cNvPr id="27" name="TextBox 26">
            <a:extLst>
              <a:ext uri="{FF2B5EF4-FFF2-40B4-BE49-F238E27FC236}">
                <a16:creationId xmlns:a16="http://schemas.microsoft.com/office/drawing/2014/main" id="{94698C41-8856-A43C-7A89-5FE5D5E21257}"/>
              </a:ext>
            </a:extLst>
          </p:cNvPr>
          <p:cNvSpPr txBox="1"/>
          <p:nvPr/>
        </p:nvSpPr>
        <p:spPr>
          <a:xfrm>
            <a:off x="455012" y="5114642"/>
            <a:ext cx="4287344"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Arial" panose="020B0604020202020204" pitchFamily="34" charset="0"/>
              </a:rPr>
              <a:t>Dataset is batched </a:t>
            </a:r>
            <a:r>
              <a:rPr lang="en-US" altLang="en-US" sz="1600" dirty="0">
                <a:latin typeface="Arial" panose="020B0604020202020204" pitchFamily="34" charset="0"/>
              </a:rPr>
              <a:t>over multiple queries, reducing token size per query</a:t>
            </a:r>
            <a:endParaRPr kumimoji="0" lang="en-US" altLang="en-US" sz="1600" b="0" i="0" u="none" strike="noStrike" cap="none" normalizeH="0" baseline="0" dirty="0">
              <a:ln>
                <a:noFill/>
              </a:ln>
              <a:effectLst/>
              <a:latin typeface="Arial" panose="020B0604020202020204" pitchFamily="34" charset="0"/>
            </a:endParaRPr>
          </a:p>
        </p:txBody>
      </p:sp>
      <p:pic>
        <p:nvPicPr>
          <p:cNvPr id="10" name="Picture 9">
            <a:extLst>
              <a:ext uri="{FF2B5EF4-FFF2-40B4-BE49-F238E27FC236}">
                <a16:creationId xmlns:a16="http://schemas.microsoft.com/office/drawing/2014/main" id="{7832C169-7B66-0045-2C90-117BCDBBD052}"/>
              </a:ext>
            </a:extLst>
          </p:cNvPr>
          <p:cNvPicPr>
            <a:picLocks noChangeAspect="1"/>
          </p:cNvPicPr>
          <p:nvPr/>
        </p:nvPicPr>
        <p:blipFill>
          <a:blip r:embed="rId2"/>
          <a:stretch>
            <a:fillRect/>
          </a:stretch>
        </p:blipFill>
        <p:spPr>
          <a:xfrm>
            <a:off x="6685867" y="1019216"/>
            <a:ext cx="4896533" cy="529663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EA23FFFE-F92F-3D15-670C-C64422E76CDF}"/>
              </a:ext>
            </a:extLst>
          </p:cNvPr>
          <p:cNvPicPr>
            <a:picLocks noChangeAspect="1"/>
          </p:cNvPicPr>
          <p:nvPr/>
        </p:nvPicPr>
        <p:blipFill>
          <a:blip r:embed="rId3"/>
          <a:stretch>
            <a:fillRect/>
          </a:stretch>
        </p:blipFill>
        <p:spPr>
          <a:xfrm>
            <a:off x="7803237" y="542145"/>
            <a:ext cx="2476846" cy="295316"/>
          </a:xfrm>
          <a:prstGeom prst="rect">
            <a:avLst/>
          </a:prstGeom>
        </p:spPr>
      </p:pic>
      <p:sp>
        <p:nvSpPr>
          <p:cNvPr id="6" name="TextBox 5">
            <a:extLst>
              <a:ext uri="{FF2B5EF4-FFF2-40B4-BE49-F238E27FC236}">
                <a16:creationId xmlns:a16="http://schemas.microsoft.com/office/drawing/2014/main" id="{91EA8D4E-A053-FB73-9389-18DB21135367}"/>
              </a:ext>
            </a:extLst>
          </p:cNvPr>
          <p:cNvSpPr txBox="1"/>
          <p:nvPr/>
        </p:nvSpPr>
        <p:spPr>
          <a:xfrm>
            <a:off x="320157" y="5843199"/>
            <a:ext cx="6096000" cy="646331"/>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rgbClr val="C00000"/>
                </a:solidFill>
                <a:effectLst/>
                <a:latin typeface="Arial" panose="020B0604020202020204" pitchFamily="34" charset="0"/>
              </a:rPr>
              <a:t>Only relevant categories are sent to the LLM during query, reducing token count</a:t>
            </a:r>
          </a:p>
        </p:txBody>
      </p:sp>
      <p:sp>
        <p:nvSpPr>
          <p:cNvPr id="7" name="Rectangle 6">
            <a:extLst>
              <a:ext uri="{FF2B5EF4-FFF2-40B4-BE49-F238E27FC236}">
                <a16:creationId xmlns:a16="http://schemas.microsoft.com/office/drawing/2014/main" id="{AC6A6918-806E-704C-CD07-F90A2CA56ACA}"/>
              </a:ext>
            </a:extLst>
          </p:cNvPr>
          <p:cNvSpPr/>
          <p:nvPr/>
        </p:nvSpPr>
        <p:spPr>
          <a:xfrm>
            <a:off x="320157" y="3429000"/>
            <a:ext cx="5198486" cy="2385268"/>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0E0C507-72F2-6986-2D7E-DF309908AA45}"/>
              </a:ext>
            </a:extLst>
          </p:cNvPr>
          <p:cNvSpPr/>
          <p:nvPr/>
        </p:nvSpPr>
        <p:spPr>
          <a:xfrm>
            <a:off x="6858000" y="1562362"/>
            <a:ext cx="2771775" cy="532399"/>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7768E2A-3A53-6810-7786-77CBD6ECACC9}"/>
              </a:ext>
            </a:extLst>
          </p:cNvPr>
          <p:cNvSpPr/>
          <p:nvPr/>
        </p:nvSpPr>
        <p:spPr>
          <a:xfrm>
            <a:off x="6791326" y="3219450"/>
            <a:ext cx="2971800" cy="1362075"/>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30517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C4500-E3B7-5A85-EDD7-2918BB94475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3C7ACDE-1296-C16A-EFCE-4A592A71A42B}"/>
              </a:ext>
            </a:extLst>
          </p:cNvPr>
          <p:cNvSpPr>
            <a:spLocks noGrp="1"/>
          </p:cNvSpPr>
          <p:nvPr>
            <p:ph type="title"/>
          </p:nvPr>
        </p:nvSpPr>
        <p:spPr/>
        <p:txBody>
          <a:bodyPr/>
          <a:lstStyle/>
          <a:p>
            <a:r>
              <a:rPr lang="en-US" sz="4800" dirty="0"/>
              <a:t>Data Pre-processing</a:t>
            </a:r>
          </a:p>
        </p:txBody>
      </p:sp>
      <p:sp>
        <p:nvSpPr>
          <p:cNvPr id="21" name="TextBox 20">
            <a:extLst>
              <a:ext uri="{FF2B5EF4-FFF2-40B4-BE49-F238E27FC236}">
                <a16:creationId xmlns:a16="http://schemas.microsoft.com/office/drawing/2014/main" id="{D0DAA64C-F703-D59E-520A-FD5873137B21}"/>
              </a:ext>
            </a:extLst>
          </p:cNvPr>
          <p:cNvSpPr txBox="1"/>
          <p:nvPr/>
        </p:nvSpPr>
        <p:spPr>
          <a:xfrm>
            <a:off x="456106" y="1828562"/>
            <a:ext cx="4867274" cy="160043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 Dataset Input → Column Mapping</a:t>
            </a: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R</a:t>
            </a:r>
            <a:r>
              <a:rPr kumimoji="0" lang="en-US" altLang="en-US" sz="1600" b="0" i="0" u="none" strike="noStrike" cap="none" normalizeH="0" baseline="0" dirty="0">
                <a:ln>
                  <a:noFill/>
                </a:ln>
                <a:solidFill>
                  <a:schemeClr val="tx1"/>
                </a:solidFill>
                <a:effectLst/>
                <a:latin typeface="Arial" panose="020B0604020202020204" pitchFamily="34" charset="0"/>
              </a:rPr>
              <a:t>aw dataset columns are grouped into standardized semantic categories (e.g., </a:t>
            </a:r>
            <a:r>
              <a:rPr lang="en-US" altLang="en-US" sz="1600" dirty="0">
                <a:latin typeface="Arial Unicode MS"/>
              </a:rPr>
              <a:t>EUI, address)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F</a:t>
            </a:r>
            <a:r>
              <a:rPr kumimoji="0" lang="en-US" altLang="en-US" sz="1600" b="0" i="0" u="none" strike="noStrike" cap="none" normalizeH="0" baseline="0" dirty="0">
                <a:ln>
                  <a:noFill/>
                </a:ln>
                <a:solidFill>
                  <a:schemeClr val="tx1"/>
                </a:solidFill>
                <a:effectLst/>
                <a:latin typeface="Arial" panose="020B0604020202020204" pitchFamily="34" charset="0"/>
              </a:rPr>
              <a:t>uzzy matching to align inconsistent or misspelled column names to known aliases</a:t>
            </a:r>
            <a:endParaRPr lang="en-US" altLang="en-US" sz="1600" dirty="0">
              <a:latin typeface="Arial" panose="020B0604020202020204" pitchFamily="34" charset="0"/>
            </a:endParaRPr>
          </a:p>
        </p:txBody>
      </p:sp>
      <p:sp>
        <p:nvSpPr>
          <p:cNvPr id="23" name="TextBox 22">
            <a:extLst>
              <a:ext uri="{FF2B5EF4-FFF2-40B4-BE49-F238E27FC236}">
                <a16:creationId xmlns:a16="http://schemas.microsoft.com/office/drawing/2014/main" id="{BA0310AB-7D55-01E9-2499-35F108B66552}"/>
              </a:ext>
            </a:extLst>
          </p:cNvPr>
          <p:cNvSpPr txBox="1"/>
          <p:nvPr/>
        </p:nvSpPr>
        <p:spPr>
          <a:xfrm>
            <a:off x="457200" y="3429000"/>
            <a:ext cx="5062537" cy="135421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Row to Text Conversion + Embedding</a:t>
            </a: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T</a:t>
            </a:r>
            <a:r>
              <a:rPr kumimoji="0" lang="en-US" altLang="en-US" sz="1600" b="0" u="none" strike="noStrike" cap="none" normalizeH="0" baseline="0" dirty="0">
                <a:ln>
                  <a:noFill/>
                </a:ln>
                <a:solidFill>
                  <a:schemeClr val="tx1"/>
                </a:solidFill>
                <a:effectLst/>
                <a:latin typeface="Arial" panose="020B0604020202020204" pitchFamily="34" charset="0"/>
              </a:rPr>
              <a:t>he dataset is converted into structured text combining mapped fields and additional context</a:t>
            </a:r>
          </a:p>
          <a:p>
            <a:pPr marL="285750" indent="-285750" eaLnBrk="0" fontAlgn="base" hangingPunct="0">
              <a:spcBef>
                <a:spcPct val="0"/>
              </a:spcBef>
              <a:spcAft>
                <a:spcPct val="0"/>
              </a:spcAft>
              <a:buFont typeface="Arial" panose="020B0604020202020204" pitchFamily="34" charset="0"/>
              <a:buChar char="•"/>
            </a:pPr>
            <a:r>
              <a:rPr kumimoji="0" lang="en-US" altLang="en-US" sz="1600" b="0" u="none" strike="noStrike" cap="none" normalizeH="0" baseline="0" dirty="0">
                <a:ln>
                  <a:noFill/>
                </a:ln>
                <a:solidFill>
                  <a:schemeClr val="tx1"/>
                </a:solidFill>
                <a:effectLst/>
                <a:latin typeface="Arial" panose="020B0604020202020204" pitchFamily="34" charset="0"/>
              </a:rPr>
              <a:t>Embeds these text blocks into dense vector representations using a transformer model</a:t>
            </a:r>
          </a:p>
        </p:txBody>
      </p:sp>
      <p:sp>
        <p:nvSpPr>
          <p:cNvPr id="26" name="TextBox 25">
            <a:extLst>
              <a:ext uri="{FF2B5EF4-FFF2-40B4-BE49-F238E27FC236}">
                <a16:creationId xmlns:a16="http://schemas.microsoft.com/office/drawing/2014/main" id="{8622B0E6-8740-3A92-C14A-B98577B4C867}"/>
              </a:ext>
            </a:extLst>
          </p:cNvPr>
          <p:cNvSpPr txBox="1"/>
          <p:nvPr/>
        </p:nvSpPr>
        <p:spPr>
          <a:xfrm>
            <a:off x="456106" y="4783217"/>
            <a:ext cx="506253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Batching</a:t>
            </a:r>
          </a:p>
        </p:txBody>
      </p:sp>
      <p:sp>
        <p:nvSpPr>
          <p:cNvPr id="27" name="TextBox 26">
            <a:extLst>
              <a:ext uri="{FF2B5EF4-FFF2-40B4-BE49-F238E27FC236}">
                <a16:creationId xmlns:a16="http://schemas.microsoft.com/office/drawing/2014/main" id="{8C8152AD-05FF-D8FB-C69F-79053C8DBECF}"/>
              </a:ext>
            </a:extLst>
          </p:cNvPr>
          <p:cNvSpPr txBox="1"/>
          <p:nvPr/>
        </p:nvSpPr>
        <p:spPr>
          <a:xfrm>
            <a:off x="455012" y="5114642"/>
            <a:ext cx="4287344"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Arial" panose="020B0604020202020204" pitchFamily="34" charset="0"/>
              </a:rPr>
              <a:t>Dataset is batched </a:t>
            </a:r>
            <a:r>
              <a:rPr lang="en-US" altLang="en-US" sz="1600" dirty="0">
                <a:latin typeface="Arial" panose="020B0604020202020204" pitchFamily="34" charset="0"/>
              </a:rPr>
              <a:t>over multiple queries, reducing token size per query</a:t>
            </a:r>
            <a:endParaRPr kumimoji="0" lang="en-US" altLang="en-US" sz="1600" b="0" i="0" u="none" strike="noStrike" cap="none" normalizeH="0" baseline="0" dirty="0">
              <a:ln>
                <a:noFill/>
              </a:ln>
              <a:effectLst/>
              <a:latin typeface="Arial" panose="020B0604020202020204" pitchFamily="34" charset="0"/>
            </a:endParaRPr>
          </a:p>
        </p:txBody>
      </p:sp>
      <p:pic>
        <p:nvPicPr>
          <p:cNvPr id="10" name="Picture 9">
            <a:extLst>
              <a:ext uri="{FF2B5EF4-FFF2-40B4-BE49-F238E27FC236}">
                <a16:creationId xmlns:a16="http://schemas.microsoft.com/office/drawing/2014/main" id="{7D2D6786-355C-280B-5D35-FB8D1E0CA74C}"/>
              </a:ext>
            </a:extLst>
          </p:cNvPr>
          <p:cNvPicPr>
            <a:picLocks noChangeAspect="1"/>
          </p:cNvPicPr>
          <p:nvPr/>
        </p:nvPicPr>
        <p:blipFill>
          <a:blip r:embed="rId2"/>
          <a:stretch>
            <a:fillRect/>
          </a:stretch>
        </p:blipFill>
        <p:spPr>
          <a:xfrm>
            <a:off x="6685867" y="1019216"/>
            <a:ext cx="4896533" cy="529663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7ED08A3B-657E-7096-185B-24102614DEA6}"/>
              </a:ext>
            </a:extLst>
          </p:cNvPr>
          <p:cNvPicPr>
            <a:picLocks noChangeAspect="1"/>
          </p:cNvPicPr>
          <p:nvPr/>
        </p:nvPicPr>
        <p:blipFill>
          <a:blip r:embed="rId3"/>
          <a:stretch>
            <a:fillRect/>
          </a:stretch>
        </p:blipFill>
        <p:spPr>
          <a:xfrm>
            <a:off x="7803237" y="542145"/>
            <a:ext cx="2476846" cy="295316"/>
          </a:xfrm>
          <a:prstGeom prst="rect">
            <a:avLst/>
          </a:prstGeom>
        </p:spPr>
      </p:pic>
      <p:sp>
        <p:nvSpPr>
          <p:cNvPr id="6" name="TextBox 5">
            <a:extLst>
              <a:ext uri="{FF2B5EF4-FFF2-40B4-BE49-F238E27FC236}">
                <a16:creationId xmlns:a16="http://schemas.microsoft.com/office/drawing/2014/main" id="{064CC34E-FDF7-E235-8942-E72E7BC1568E}"/>
              </a:ext>
            </a:extLst>
          </p:cNvPr>
          <p:cNvSpPr txBox="1"/>
          <p:nvPr/>
        </p:nvSpPr>
        <p:spPr>
          <a:xfrm>
            <a:off x="320157" y="5843199"/>
            <a:ext cx="6096000" cy="923330"/>
          </a:xfrm>
          <a:prstGeom prst="rect">
            <a:avLst/>
          </a:prstGeom>
          <a:noFill/>
        </p:spPr>
        <p:txBody>
          <a:bodyPr wrap="square">
            <a:spAutoFit/>
          </a:bodyPr>
          <a:lstStyle/>
          <a:p>
            <a:pPr lvl="0" eaLnBrk="0" fontAlgn="base" hangingPunct="0">
              <a:spcBef>
                <a:spcPct val="0"/>
              </a:spcBef>
              <a:spcAft>
                <a:spcPct val="0"/>
              </a:spcAft>
            </a:pPr>
            <a:r>
              <a:rPr lang="en-US" altLang="en-US" b="1" dirty="0">
                <a:solidFill>
                  <a:srgbClr val="C00000"/>
                </a:solidFill>
                <a:latin typeface="Arial" panose="020B0604020202020204" pitchFamily="34" charset="0"/>
              </a:rPr>
              <a:t>Instead of sending everything in one query, data is embedded so the LLM only retrieves relevant context as needed.</a:t>
            </a:r>
          </a:p>
        </p:txBody>
      </p:sp>
      <p:sp>
        <p:nvSpPr>
          <p:cNvPr id="7" name="Rectangle 6">
            <a:extLst>
              <a:ext uri="{FF2B5EF4-FFF2-40B4-BE49-F238E27FC236}">
                <a16:creationId xmlns:a16="http://schemas.microsoft.com/office/drawing/2014/main" id="{C54CE2B8-0A2A-E745-4049-4C207A0C8207}"/>
              </a:ext>
            </a:extLst>
          </p:cNvPr>
          <p:cNvSpPr/>
          <p:nvPr/>
        </p:nvSpPr>
        <p:spPr>
          <a:xfrm>
            <a:off x="320157" y="4783216"/>
            <a:ext cx="5198486" cy="1031051"/>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C76198A-DC5D-D39B-F603-414FB038235E}"/>
              </a:ext>
            </a:extLst>
          </p:cNvPr>
          <p:cNvSpPr/>
          <p:nvPr/>
        </p:nvSpPr>
        <p:spPr>
          <a:xfrm>
            <a:off x="6867525" y="2096382"/>
            <a:ext cx="2771775" cy="1037343"/>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89C7FC7-C6E2-A3FB-C76C-ADD3C3E2A8DD}"/>
              </a:ext>
            </a:extLst>
          </p:cNvPr>
          <p:cNvSpPr/>
          <p:nvPr/>
        </p:nvSpPr>
        <p:spPr>
          <a:xfrm>
            <a:off x="388131" y="1632073"/>
            <a:ext cx="5198486" cy="168207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7667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75B890-D4F2-FA86-F61C-384AC13581A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98157BC-12BB-1E5D-6D5B-673B9939AECA}"/>
              </a:ext>
            </a:extLst>
          </p:cNvPr>
          <p:cNvSpPr>
            <a:spLocks noGrp="1"/>
          </p:cNvSpPr>
          <p:nvPr>
            <p:ph type="title"/>
          </p:nvPr>
        </p:nvSpPr>
        <p:spPr/>
        <p:txBody>
          <a:bodyPr/>
          <a:lstStyle/>
          <a:p>
            <a:r>
              <a:rPr lang="en-US" sz="4800" dirty="0"/>
              <a:t>Data Pre-processing</a:t>
            </a:r>
          </a:p>
        </p:txBody>
      </p:sp>
      <p:sp>
        <p:nvSpPr>
          <p:cNvPr id="21" name="TextBox 20">
            <a:extLst>
              <a:ext uri="{FF2B5EF4-FFF2-40B4-BE49-F238E27FC236}">
                <a16:creationId xmlns:a16="http://schemas.microsoft.com/office/drawing/2014/main" id="{C6A82CAE-DADD-0E3F-DEC2-5DC6559A36CA}"/>
              </a:ext>
            </a:extLst>
          </p:cNvPr>
          <p:cNvSpPr txBox="1"/>
          <p:nvPr/>
        </p:nvSpPr>
        <p:spPr>
          <a:xfrm>
            <a:off x="456106" y="1828562"/>
            <a:ext cx="4867274" cy="1600438"/>
          </a:xfrm>
          <a:prstGeom prst="rect">
            <a:avLst/>
          </a:prstGeom>
          <a:noFill/>
        </p:spPr>
        <p:txBody>
          <a:bodyPr wrap="square">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1. Dataset Input → Column Mapping</a:t>
            </a: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R</a:t>
            </a:r>
            <a:r>
              <a:rPr kumimoji="0" lang="en-US" altLang="en-US" sz="1600" b="0" i="0" u="none" strike="noStrike" cap="none" normalizeH="0" baseline="0" dirty="0">
                <a:ln>
                  <a:noFill/>
                </a:ln>
                <a:solidFill>
                  <a:schemeClr val="tx1"/>
                </a:solidFill>
                <a:effectLst/>
                <a:latin typeface="Arial" panose="020B0604020202020204" pitchFamily="34" charset="0"/>
              </a:rPr>
              <a:t>aw dataset columns are grouped into standardized semantic categories (e.g., </a:t>
            </a:r>
            <a:r>
              <a:rPr lang="en-US" altLang="en-US" sz="1600" dirty="0">
                <a:latin typeface="Arial Unicode MS"/>
              </a:rPr>
              <a:t>EUI, address)</a:t>
            </a:r>
            <a:endParaRPr kumimoji="0" lang="en-US" altLang="en-US" sz="1600" b="0" i="0" u="none" strike="noStrike" cap="none" normalizeH="0" baseline="0" dirty="0">
              <a:ln>
                <a:noFill/>
              </a:ln>
              <a:solidFill>
                <a:schemeClr val="tx1"/>
              </a:solidFill>
              <a:effectLst/>
              <a:latin typeface="Arial" panose="020B0604020202020204" pitchFamily="34" charset="0"/>
            </a:endParaRP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F</a:t>
            </a:r>
            <a:r>
              <a:rPr kumimoji="0" lang="en-US" altLang="en-US" sz="1600" b="0" i="0" u="none" strike="noStrike" cap="none" normalizeH="0" baseline="0" dirty="0">
                <a:ln>
                  <a:noFill/>
                </a:ln>
                <a:solidFill>
                  <a:schemeClr val="tx1"/>
                </a:solidFill>
                <a:effectLst/>
                <a:latin typeface="Arial" panose="020B0604020202020204" pitchFamily="34" charset="0"/>
              </a:rPr>
              <a:t>uzzy matching to align inconsistent or misspelled column names to known aliases</a:t>
            </a:r>
            <a:endParaRPr lang="en-US" altLang="en-US" sz="1600" dirty="0">
              <a:latin typeface="Arial" panose="020B0604020202020204" pitchFamily="34" charset="0"/>
            </a:endParaRPr>
          </a:p>
        </p:txBody>
      </p:sp>
      <p:sp>
        <p:nvSpPr>
          <p:cNvPr id="23" name="TextBox 22">
            <a:extLst>
              <a:ext uri="{FF2B5EF4-FFF2-40B4-BE49-F238E27FC236}">
                <a16:creationId xmlns:a16="http://schemas.microsoft.com/office/drawing/2014/main" id="{7A58D245-547D-01D3-5AF9-4A25194275EA}"/>
              </a:ext>
            </a:extLst>
          </p:cNvPr>
          <p:cNvSpPr txBox="1"/>
          <p:nvPr/>
        </p:nvSpPr>
        <p:spPr>
          <a:xfrm>
            <a:off x="457200" y="3429000"/>
            <a:ext cx="5062537" cy="135421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2. Row to Text Conversion + Embedding</a:t>
            </a:r>
          </a:p>
          <a:p>
            <a:pPr marL="285750" indent="-285750" eaLnBrk="0" fontAlgn="base" hangingPunct="0">
              <a:spcBef>
                <a:spcPct val="0"/>
              </a:spcBef>
              <a:spcAft>
                <a:spcPct val="0"/>
              </a:spcAft>
              <a:buFont typeface="Arial" panose="020B0604020202020204" pitchFamily="34" charset="0"/>
              <a:buChar char="•"/>
            </a:pPr>
            <a:r>
              <a:rPr lang="en-US" altLang="en-US" sz="1600" dirty="0">
                <a:latin typeface="Arial" panose="020B0604020202020204" pitchFamily="34" charset="0"/>
              </a:rPr>
              <a:t>T</a:t>
            </a:r>
            <a:r>
              <a:rPr kumimoji="0" lang="en-US" altLang="en-US" sz="1600" b="0" u="none" strike="noStrike" cap="none" normalizeH="0" baseline="0" dirty="0">
                <a:ln>
                  <a:noFill/>
                </a:ln>
                <a:solidFill>
                  <a:schemeClr val="tx1"/>
                </a:solidFill>
                <a:effectLst/>
                <a:latin typeface="Arial" panose="020B0604020202020204" pitchFamily="34" charset="0"/>
              </a:rPr>
              <a:t>he dataset is converted into structured text combining mapped fields and additional context</a:t>
            </a:r>
          </a:p>
          <a:p>
            <a:pPr marL="285750" indent="-285750" eaLnBrk="0" fontAlgn="base" hangingPunct="0">
              <a:spcBef>
                <a:spcPct val="0"/>
              </a:spcBef>
              <a:spcAft>
                <a:spcPct val="0"/>
              </a:spcAft>
              <a:buFont typeface="Arial" panose="020B0604020202020204" pitchFamily="34" charset="0"/>
              <a:buChar char="•"/>
            </a:pPr>
            <a:r>
              <a:rPr kumimoji="0" lang="en-US" altLang="en-US" sz="1600" b="0" u="none" strike="noStrike" cap="none" normalizeH="0" baseline="0" dirty="0">
                <a:ln>
                  <a:noFill/>
                </a:ln>
                <a:solidFill>
                  <a:schemeClr val="tx1"/>
                </a:solidFill>
                <a:effectLst/>
                <a:latin typeface="Arial" panose="020B0604020202020204" pitchFamily="34" charset="0"/>
              </a:rPr>
              <a:t>Embeds these text blocks into dense vector representations using a transformer model</a:t>
            </a:r>
          </a:p>
        </p:txBody>
      </p:sp>
      <p:sp>
        <p:nvSpPr>
          <p:cNvPr id="26" name="TextBox 25">
            <a:extLst>
              <a:ext uri="{FF2B5EF4-FFF2-40B4-BE49-F238E27FC236}">
                <a16:creationId xmlns:a16="http://schemas.microsoft.com/office/drawing/2014/main" id="{93B88D2D-8837-0BD3-1357-F8EB3502AEAC}"/>
              </a:ext>
            </a:extLst>
          </p:cNvPr>
          <p:cNvSpPr txBox="1"/>
          <p:nvPr/>
        </p:nvSpPr>
        <p:spPr>
          <a:xfrm>
            <a:off x="456106" y="4783217"/>
            <a:ext cx="5062537"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chemeClr val="tx1"/>
                </a:solidFill>
                <a:effectLst/>
                <a:latin typeface="Arial" panose="020B0604020202020204" pitchFamily="34" charset="0"/>
              </a:rPr>
              <a:t>3. Batching</a:t>
            </a:r>
          </a:p>
        </p:txBody>
      </p:sp>
      <p:sp>
        <p:nvSpPr>
          <p:cNvPr id="27" name="TextBox 26">
            <a:extLst>
              <a:ext uri="{FF2B5EF4-FFF2-40B4-BE49-F238E27FC236}">
                <a16:creationId xmlns:a16="http://schemas.microsoft.com/office/drawing/2014/main" id="{E55A397B-3918-DD1A-D237-9EE6BC242F40}"/>
              </a:ext>
            </a:extLst>
          </p:cNvPr>
          <p:cNvSpPr txBox="1"/>
          <p:nvPr/>
        </p:nvSpPr>
        <p:spPr>
          <a:xfrm>
            <a:off x="455012" y="5114642"/>
            <a:ext cx="4287344" cy="584775"/>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600" b="0" i="0" u="none" strike="noStrike" cap="none" normalizeH="0" baseline="0" dirty="0">
                <a:ln>
                  <a:noFill/>
                </a:ln>
                <a:effectLst/>
                <a:latin typeface="Arial" panose="020B0604020202020204" pitchFamily="34" charset="0"/>
              </a:rPr>
              <a:t>Dataset is batched </a:t>
            </a:r>
            <a:r>
              <a:rPr lang="en-US" altLang="en-US" sz="1600" dirty="0">
                <a:latin typeface="Arial" panose="020B0604020202020204" pitchFamily="34" charset="0"/>
              </a:rPr>
              <a:t>over multiple queries, reducing token size per query</a:t>
            </a:r>
            <a:endParaRPr kumimoji="0" lang="en-US" altLang="en-US" sz="1600" b="0" i="0" u="none" strike="noStrike" cap="none" normalizeH="0" baseline="0" dirty="0">
              <a:ln>
                <a:noFill/>
              </a:ln>
              <a:effectLst/>
              <a:latin typeface="Arial" panose="020B0604020202020204" pitchFamily="34" charset="0"/>
            </a:endParaRPr>
          </a:p>
        </p:txBody>
      </p:sp>
      <p:pic>
        <p:nvPicPr>
          <p:cNvPr id="10" name="Picture 9">
            <a:extLst>
              <a:ext uri="{FF2B5EF4-FFF2-40B4-BE49-F238E27FC236}">
                <a16:creationId xmlns:a16="http://schemas.microsoft.com/office/drawing/2014/main" id="{66F35CEE-1741-D451-0331-4919106C929F}"/>
              </a:ext>
            </a:extLst>
          </p:cNvPr>
          <p:cNvPicPr>
            <a:picLocks noChangeAspect="1"/>
          </p:cNvPicPr>
          <p:nvPr/>
        </p:nvPicPr>
        <p:blipFill>
          <a:blip r:embed="rId2"/>
          <a:stretch>
            <a:fillRect/>
          </a:stretch>
        </p:blipFill>
        <p:spPr>
          <a:xfrm>
            <a:off x="6685867" y="1019216"/>
            <a:ext cx="4896533" cy="5296639"/>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07172027-80A9-398E-C650-7EF7E2D80A3F}"/>
              </a:ext>
            </a:extLst>
          </p:cNvPr>
          <p:cNvPicPr>
            <a:picLocks noChangeAspect="1"/>
          </p:cNvPicPr>
          <p:nvPr/>
        </p:nvPicPr>
        <p:blipFill>
          <a:blip r:embed="rId3"/>
          <a:stretch>
            <a:fillRect/>
          </a:stretch>
        </p:blipFill>
        <p:spPr>
          <a:xfrm>
            <a:off x="7803237" y="542145"/>
            <a:ext cx="2476846" cy="295316"/>
          </a:xfrm>
          <a:prstGeom prst="rect">
            <a:avLst/>
          </a:prstGeom>
        </p:spPr>
      </p:pic>
      <p:sp>
        <p:nvSpPr>
          <p:cNvPr id="6" name="TextBox 5">
            <a:extLst>
              <a:ext uri="{FF2B5EF4-FFF2-40B4-BE49-F238E27FC236}">
                <a16:creationId xmlns:a16="http://schemas.microsoft.com/office/drawing/2014/main" id="{0BCF0C95-4E41-CC49-D478-A5FF6BD59FF9}"/>
              </a:ext>
            </a:extLst>
          </p:cNvPr>
          <p:cNvSpPr txBox="1"/>
          <p:nvPr/>
        </p:nvSpPr>
        <p:spPr>
          <a:xfrm>
            <a:off x="320157" y="5843199"/>
            <a:ext cx="6096000" cy="646331"/>
          </a:xfrm>
          <a:prstGeom prst="rect">
            <a:avLst/>
          </a:prstGeom>
          <a:noFill/>
        </p:spPr>
        <p:txBody>
          <a:bodyPr wrap="square">
            <a:spAutoFit/>
          </a:bodyPr>
          <a:lstStyle/>
          <a:p>
            <a:pPr lvl="0" eaLnBrk="0" fontAlgn="base" hangingPunct="0">
              <a:spcBef>
                <a:spcPct val="0"/>
              </a:spcBef>
              <a:spcAft>
                <a:spcPct val="0"/>
              </a:spcAft>
            </a:pPr>
            <a:r>
              <a:rPr lang="en-US" altLang="en-US" b="1" dirty="0">
                <a:solidFill>
                  <a:srgbClr val="C00000"/>
                </a:solidFill>
                <a:latin typeface="Arial" panose="020B0604020202020204" pitchFamily="34" charset="0"/>
              </a:rPr>
              <a:t>The dataset is batched into numerous queries to reduce token size</a:t>
            </a:r>
          </a:p>
        </p:txBody>
      </p:sp>
      <p:sp>
        <p:nvSpPr>
          <p:cNvPr id="7" name="Rectangle 6">
            <a:extLst>
              <a:ext uri="{FF2B5EF4-FFF2-40B4-BE49-F238E27FC236}">
                <a16:creationId xmlns:a16="http://schemas.microsoft.com/office/drawing/2014/main" id="{088D0243-BEB6-F8EE-76E3-0D3C38F69F88}"/>
              </a:ext>
            </a:extLst>
          </p:cNvPr>
          <p:cNvSpPr/>
          <p:nvPr/>
        </p:nvSpPr>
        <p:spPr>
          <a:xfrm>
            <a:off x="124894" y="3443465"/>
            <a:ext cx="5198486" cy="1354217"/>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4A669F6-E78D-0417-4A2F-88E9832D0199}"/>
              </a:ext>
            </a:extLst>
          </p:cNvPr>
          <p:cNvSpPr/>
          <p:nvPr/>
        </p:nvSpPr>
        <p:spPr>
          <a:xfrm>
            <a:off x="7096125" y="4967883"/>
            <a:ext cx="4257675" cy="1185267"/>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23ED33D1-ED57-6EAD-42EE-3DE1FC4B4D74}"/>
              </a:ext>
            </a:extLst>
          </p:cNvPr>
          <p:cNvSpPr/>
          <p:nvPr/>
        </p:nvSpPr>
        <p:spPr>
          <a:xfrm>
            <a:off x="388131" y="1632073"/>
            <a:ext cx="5198486" cy="1682076"/>
          </a:xfrm>
          <a:prstGeom prst="rect">
            <a:avLst/>
          </a:prstGeom>
          <a:solidFill>
            <a:schemeClr val="bg1">
              <a:alpha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9382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CD6EB-D405-4131-E7FD-A7908F433D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6C690FD-30EE-8352-457D-E08164E1D88F}"/>
              </a:ext>
            </a:extLst>
          </p:cNvPr>
          <p:cNvSpPr>
            <a:spLocks noGrp="1"/>
          </p:cNvSpPr>
          <p:nvPr>
            <p:ph type="title"/>
          </p:nvPr>
        </p:nvSpPr>
        <p:spPr/>
        <p:txBody>
          <a:bodyPr/>
          <a:lstStyle/>
          <a:p>
            <a:r>
              <a:rPr lang="en-US" dirty="0"/>
              <a:t>Challenges</a:t>
            </a:r>
          </a:p>
        </p:txBody>
      </p:sp>
      <p:sp>
        <p:nvSpPr>
          <p:cNvPr id="5" name="TextBox 4">
            <a:extLst>
              <a:ext uri="{FF2B5EF4-FFF2-40B4-BE49-F238E27FC236}">
                <a16:creationId xmlns:a16="http://schemas.microsoft.com/office/drawing/2014/main" id="{00D5DF16-F97D-F408-8FD3-6EA8DE9CA489}"/>
              </a:ext>
            </a:extLst>
          </p:cNvPr>
          <p:cNvSpPr txBox="1"/>
          <p:nvPr/>
        </p:nvSpPr>
        <p:spPr>
          <a:xfrm>
            <a:off x="971550" y="1427619"/>
            <a:ext cx="6096000" cy="4524315"/>
          </a:xfrm>
          <a:prstGeom prst="rect">
            <a:avLst/>
          </a:prstGeom>
          <a:noFill/>
        </p:spPr>
        <p:txBody>
          <a:bodyPr wrap="square">
            <a:spAutoFit/>
          </a:bodyPr>
          <a:lstStyle/>
          <a:p>
            <a:r>
              <a:rPr lang="en-US" b="1" dirty="0">
                <a:solidFill>
                  <a:schemeClr val="bg1">
                    <a:lumMod val="65000"/>
                  </a:schemeClr>
                </a:solidFill>
              </a:rPr>
              <a:t>1. Data Security</a:t>
            </a:r>
          </a:p>
          <a:p>
            <a:pPr marL="285750" indent="-285750">
              <a:buFont typeface="Arial" panose="020B0604020202020204" pitchFamily="34" charset="0"/>
              <a:buChar char="•"/>
            </a:pPr>
            <a:r>
              <a:rPr lang="en-US" dirty="0">
                <a:solidFill>
                  <a:schemeClr val="bg1">
                    <a:lumMod val="65000"/>
                  </a:schemeClr>
                </a:solidFill>
              </a:rPr>
              <a:t>Sensitive building data must stay private</a:t>
            </a:r>
          </a:p>
          <a:p>
            <a:pPr marL="285750" indent="-285750">
              <a:buFont typeface="Arial" panose="020B0604020202020204" pitchFamily="34" charset="0"/>
              <a:buChar char="•"/>
            </a:pPr>
            <a:r>
              <a:rPr lang="en-US" dirty="0">
                <a:solidFill>
                  <a:schemeClr val="bg1">
                    <a:lumMod val="65000"/>
                  </a:schemeClr>
                </a:solidFill>
              </a:rPr>
              <a:t>Requires strict local processing and secure logging</a:t>
            </a:r>
          </a:p>
          <a:p>
            <a:endParaRPr lang="en-US" dirty="0">
              <a:solidFill>
                <a:schemeClr val="bg1">
                  <a:lumMod val="65000"/>
                </a:schemeClr>
              </a:solidFill>
            </a:endParaRPr>
          </a:p>
          <a:p>
            <a:r>
              <a:rPr lang="en-US" b="1" dirty="0">
                <a:solidFill>
                  <a:schemeClr val="bg1">
                    <a:lumMod val="65000"/>
                  </a:schemeClr>
                </a:solidFill>
              </a:rPr>
              <a:t>2. Token Limits</a:t>
            </a:r>
          </a:p>
          <a:p>
            <a:pPr marL="285750" indent="-285750">
              <a:buFont typeface="Arial" panose="020B0604020202020204" pitchFamily="34" charset="0"/>
              <a:buChar char="•"/>
            </a:pPr>
            <a:r>
              <a:rPr lang="en-US" dirty="0">
                <a:solidFill>
                  <a:schemeClr val="bg1">
                    <a:lumMod val="65000"/>
                  </a:schemeClr>
                </a:solidFill>
              </a:rPr>
              <a:t>LLMs have input size caps</a:t>
            </a:r>
          </a:p>
          <a:p>
            <a:pPr marL="285750" indent="-285750">
              <a:buFont typeface="Arial" panose="020B0604020202020204" pitchFamily="34" charset="0"/>
              <a:buChar char="•"/>
            </a:pPr>
            <a:r>
              <a:rPr lang="en-US" dirty="0">
                <a:solidFill>
                  <a:schemeClr val="bg1">
                    <a:lumMod val="65000"/>
                  </a:schemeClr>
                </a:solidFill>
              </a:rPr>
              <a:t>Long records need batching and filtering to avoid truncation</a:t>
            </a:r>
          </a:p>
          <a:p>
            <a:endParaRPr lang="en-US" dirty="0">
              <a:solidFill>
                <a:schemeClr val="bg1">
                  <a:lumMod val="65000"/>
                </a:schemeClr>
              </a:solidFill>
            </a:endParaRPr>
          </a:p>
          <a:p>
            <a:r>
              <a:rPr lang="en-US" b="1" dirty="0">
                <a:solidFill>
                  <a:schemeClr val="bg1">
                    <a:lumMod val="65000"/>
                  </a:schemeClr>
                </a:solidFill>
              </a:rPr>
              <a:t>3. Schema Variability</a:t>
            </a:r>
          </a:p>
          <a:p>
            <a:pPr marL="285750" indent="-285750">
              <a:buFont typeface="Arial" panose="020B0604020202020204" pitchFamily="34" charset="0"/>
              <a:buChar char="•"/>
            </a:pPr>
            <a:r>
              <a:rPr lang="en-US" dirty="0">
                <a:solidFill>
                  <a:schemeClr val="bg1">
                    <a:lumMod val="65000"/>
                  </a:schemeClr>
                </a:solidFill>
              </a:rPr>
              <a:t>Inconsistent or missing columns across datasets</a:t>
            </a:r>
          </a:p>
          <a:p>
            <a:pPr marL="285750" indent="-285750">
              <a:buFont typeface="Arial" panose="020B0604020202020204" pitchFamily="34" charset="0"/>
              <a:buChar char="•"/>
            </a:pPr>
            <a:r>
              <a:rPr lang="en-US" dirty="0">
                <a:solidFill>
                  <a:schemeClr val="bg1">
                    <a:lumMod val="65000"/>
                  </a:schemeClr>
                </a:solidFill>
              </a:rPr>
              <a:t>Needs flexible mapping and fallback logic</a:t>
            </a:r>
          </a:p>
          <a:p>
            <a:endParaRPr lang="en-US" dirty="0"/>
          </a:p>
          <a:p>
            <a:r>
              <a:rPr lang="en-US" b="1" dirty="0">
                <a:solidFill>
                  <a:schemeClr val="accent1"/>
                </a:solidFill>
              </a:rPr>
              <a:t>4. Model Reliability and Speed</a:t>
            </a:r>
          </a:p>
          <a:p>
            <a:pPr marL="285750" indent="-285750">
              <a:buFont typeface="Arial" panose="020B0604020202020204" pitchFamily="34" charset="0"/>
              <a:buChar char="•"/>
            </a:pPr>
            <a:r>
              <a:rPr lang="en-US" dirty="0">
                <a:solidFill>
                  <a:schemeClr val="accent1"/>
                </a:solidFill>
              </a:rPr>
              <a:t>LLMs may hallucinate or misclassify</a:t>
            </a:r>
          </a:p>
          <a:p>
            <a:pPr marL="285750" indent="-285750">
              <a:buFont typeface="Arial" panose="020B0604020202020204" pitchFamily="34" charset="0"/>
              <a:buChar char="•"/>
            </a:pPr>
            <a:r>
              <a:rPr lang="en-US" dirty="0">
                <a:solidFill>
                  <a:schemeClr val="accent1"/>
                </a:solidFill>
              </a:rPr>
              <a:t>Important for high-stakes tasks like compliance or funding</a:t>
            </a:r>
          </a:p>
          <a:p>
            <a:endParaRPr lang="en-US" dirty="0">
              <a:solidFill>
                <a:schemeClr val="accent1"/>
              </a:solidFill>
            </a:endParaRPr>
          </a:p>
        </p:txBody>
      </p:sp>
    </p:spTree>
    <p:extLst>
      <p:ext uri="{BB962C8B-B14F-4D97-AF65-F5344CB8AC3E}">
        <p14:creationId xmlns:p14="http://schemas.microsoft.com/office/powerpoint/2010/main" val="7483819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CA6B99-39DD-FC35-5EDC-BA7F5E146BE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0534C5F-4B74-DB6C-8E88-1C8EB4949B3B}"/>
              </a:ext>
            </a:extLst>
          </p:cNvPr>
          <p:cNvSpPr>
            <a:spLocks noGrp="1"/>
          </p:cNvSpPr>
          <p:nvPr>
            <p:ph type="title"/>
          </p:nvPr>
        </p:nvSpPr>
        <p:spPr/>
        <p:txBody>
          <a:bodyPr/>
          <a:lstStyle/>
          <a:p>
            <a:r>
              <a:rPr lang="en-US" dirty="0"/>
              <a:t>Challenges</a:t>
            </a:r>
          </a:p>
        </p:txBody>
      </p:sp>
      <p:sp>
        <p:nvSpPr>
          <p:cNvPr id="5" name="TextBox 4">
            <a:extLst>
              <a:ext uri="{FF2B5EF4-FFF2-40B4-BE49-F238E27FC236}">
                <a16:creationId xmlns:a16="http://schemas.microsoft.com/office/drawing/2014/main" id="{CDDD1D91-C6F6-1F7F-31B1-7D35585CFECE}"/>
              </a:ext>
            </a:extLst>
          </p:cNvPr>
          <p:cNvSpPr txBox="1"/>
          <p:nvPr/>
        </p:nvSpPr>
        <p:spPr>
          <a:xfrm>
            <a:off x="971550" y="1427619"/>
            <a:ext cx="6096000" cy="4247317"/>
          </a:xfrm>
          <a:prstGeom prst="rect">
            <a:avLst/>
          </a:prstGeom>
          <a:noFill/>
        </p:spPr>
        <p:txBody>
          <a:bodyPr wrap="square">
            <a:spAutoFit/>
          </a:bodyPr>
          <a:lstStyle/>
          <a:p>
            <a:r>
              <a:rPr lang="en-US" b="1" dirty="0">
                <a:solidFill>
                  <a:schemeClr val="bg1">
                    <a:lumMod val="65000"/>
                  </a:schemeClr>
                </a:solidFill>
              </a:rPr>
              <a:t>1. Data Security</a:t>
            </a:r>
          </a:p>
          <a:p>
            <a:pPr marL="285750" indent="-285750">
              <a:buFont typeface="Arial" panose="020B0604020202020204" pitchFamily="34" charset="0"/>
              <a:buChar char="•"/>
            </a:pPr>
            <a:r>
              <a:rPr lang="en-US" dirty="0">
                <a:solidFill>
                  <a:schemeClr val="bg1">
                    <a:lumMod val="65000"/>
                  </a:schemeClr>
                </a:solidFill>
              </a:rPr>
              <a:t>Sensitive building data must stay private</a:t>
            </a:r>
          </a:p>
          <a:p>
            <a:pPr marL="285750" indent="-285750">
              <a:buFont typeface="Arial" panose="020B0604020202020204" pitchFamily="34" charset="0"/>
              <a:buChar char="•"/>
            </a:pPr>
            <a:r>
              <a:rPr lang="en-US" dirty="0">
                <a:solidFill>
                  <a:schemeClr val="bg1">
                    <a:lumMod val="65000"/>
                  </a:schemeClr>
                </a:solidFill>
              </a:rPr>
              <a:t>Requires strict local processing and secure logging</a:t>
            </a:r>
          </a:p>
          <a:p>
            <a:endParaRPr lang="en-US" dirty="0">
              <a:solidFill>
                <a:schemeClr val="bg1">
                  <a:lumMod val="65000"/>
                </a:schemeClr>
              </a:solidFill>
            </a:endParaRPr>
          </a:p>
          <a:p>
            <a:r>
              <a:rPr lang="en-US" b="1" dirty="0">
                <a:solidFill>
                  <a:schemeClr val="bg1">
                    <a:lumMod val="65000"/>
                  </a:schemeClr>
                </a:solidFill>
              </a:rPr>
              <a:t>2. Token Limits</a:t>
            </a:r>
          </a:p>
          <a:p>
            <a:pPr marL="285750" indent="-285750">
              <a:buFont typeface="Arial" panose="020B0604020202020204" pitchFamily="34" charset="0"/>
              <a:buChar char="•"/>
            </a:pPr>
            <a:r>
              <a:rPr lang="en-US" dirty="0">
                <a:solidFill>
                  <a:schemeClr val="bg1">
                    <a:lumMod val="65000"/>
                  </a:schemeClr>
                </a:solidFill>
              </a:rPr>
              <a:t>LLMs have input size caps</a:t>
            </a:r>
          </a:p>
          <a:p>
            <a:pPr marL="285750" indent="-285750">
              <a:buFont typeface="Arial" panose="020B0604020202020204" pitchFamily="34" charset="0"/>
              <a:buChar char="•"/>
            </a:pPr>
            <a:r>
              <a:rPr lang="en-US" dirty="0">
                <a:solidFill>
                  <a:schemeClr val="bg1">
                    <a:lumMod val="65000"/>
                  </a:schemeClr>
                </a:solidFill>
              </a:rPr>
              <a:t>Long records need batching and filtering to avoid truncation</a:t>
            </a:r>
          </a:p>
          <a:p>
            <a:endParaRPr lang="en-US" dirty="0">
              <a:solidFill>
                <a:schemeClr val="bg1">
                  <a:lumMod val="65000"/>
                </a:schemeClr>
              </a:solidFill>
            </a:endParaRPr>
          </a:p>
          <a:p>
            <a:r>
              <a:rPr lang="en-US" b="1" dirty="0">
                <a:solidFill>
                  <a:schemeClr val="bg1">
                    <a:lumMod val="65000"/>
                  </a:schemeClr>
                </a:solidFill>
              </a:rPr>
              <a:t>3. Schema Variability</a:t>
            </a:r>
          </a:p>
          <a:p>
            <a:pPr marL="285750" indent="-285750">
              <a:buFont typeface="Arial" panose="020B0604020202020204" pitchFamily="34" charset="0"/>
              <a:buChar char="•"/>
            </a:pPr>
            <a:r>
              <a:rPr lang="en-US" dirty="0">
                <a:solidFill>
                  <a:schemeClr val="bg1">
                    <a:lumMod val="65000"/>
                  </a:schemeClr>
                </a:solidFill>
              </a:rPr>
              <a:t>Inconsistent or missing columns across datasets</a:t>
            </a:r>
          </a:p>
          <a:p>
            <a:pPr marL="285750" indent="-285750">
              <a:buFont typeface="Arial" panose="020B0604020202020204" pitchFamily="34" charset="0"/>
              <a:buChar char="•"/>
            </a:pPr>
            <a:r>
              <a:rPr lang="en-US" dirty="0">
                <a:solidFill>
                  <a:schemeClr val="bg1">
                    <a:lumMod val="65000"/>
                  </a:schemeClr>
                </a:solidFill>
              </a:rPr>
              <a:t>Needs flexible mapping and fallback logic</a:t>
            </a:r>
          </a:p>
          <a:p>
            <a:endParaRPr lang="en-US" dirty="0"/>
          </a:p>
          <a:p>
            <a:r>
              <a:rPr lang="en-US" b="1" dirty="0">
                <a:solidFill>
                  <a:schemeClr val="accent1"/>
                </a:solidFill>
              </a:rPr>
              <a:t>4. Model Reliability and Speed</a:t>
            </a:r>
          </a:p>
          <a:p>
            <a:pPr marL="285750" indent="-285750">
              <a:buFont typeface="Arial" panose="020B0604020202020204" pitchFamily="34" charset="0"/>
              <a:buChar char="•"/>
            </a:pPr>
            <a:r>
              <a:rPr lang="en-US" dirty="0">
                <a:solidFill>
                  <a:schemeClr val="accent1"/>
                </a:solidFill>
              </a:rPr>
              <a:t>LLMs may hallucinate or misclassify</a:t>
            </a:r>
          </a:p>
          <a:p>
            <a:pPr marL="285750" indent="-285750">
              <a:buFont typeface="Arial" panose="020B0604020202020204" pitchFamily="34" charset="0"/>
              <a:buChar char="•"/>
            </a:pPr>
            <a:r>
              <a:rPr lang="en-US" dirty="0">
                <a:solidFill>
                  <a:schemeClr val="accent1"/>
                </a:solidFill>
              </a:rPr>
              <a:t>Important for high-stakes tasks like compliance or funding</a:t>
            </a:r>
          </a:p>
        </p:txBody>
      </p:sp>
      <p:sp>
        <p:nvSpPr>
          <p:cNvPr id="9" name="Right Brace 8">
            <a:extLst>
              <a:ext uri="{FF2B5EF4-FFF2-40B4-BE49-F238E27FC236}">
                <a16:creationId xmlns:a16="http://schemas.microsoft.com/office/drawing/2014/main" id="{BE8270F1-10FB-61F2-E372-1650F02AC720}"/>
              </a:ext>
            </a:extLst>
          </p:cNvPr>
          <p:cNvSpPr/>
          <p:nvPr/>
        </p:nvSpPr>
        <p:spPr>
          <a:xfrm>
            <a:off x="7067550" y="4645673"/>
            <a:ext cx="419100" cy="1152524"/>
          </a:xfrm>
          <a:prstGeom prst="rightBrace">
            <a:avLst/>
          </a:prstGeom>
          <a:ln w="19050">
            <a:solidFill>
              <a:schemeClr val="accent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dirty="0"/>
          </a:p>
        </p:txBody>
      </p:sp>
      <p:sp>
        <p:nvSpPr>
          <p:cNvPr id="2" name="TextBox 1">
            <a:extLst>
              <a:ext uri="{FF2B5EF4-FFF2-40B4-BE49-F238E27FC236}">
                <a16:creationId xmlns:a16="http://schemas.microsoft.com/office/drawing/2014/main" id="{787960A6-6D62-DA1B-80C7-9848F2F354DB}"/>
              </a:ext>
            </a:extLst>
          </p:cNvPr>
          <p:cNvSpPr txBox="1"/>
          <p:nvPr/>
        </p:nvSpPr>
        <p:spPr>
          <a:xfrm>
            <a:off x="7486650" y="4692701"/>
            <a:ext cx="4505325" cy="1200329"/>
          </a:xfrm>
          <a:prstGeom prst="rect">
            <a:avLst/>
          </a:prstGeom>
          <a:noFill/>
        </p:spPr>
        <p:txBody>
          <a:bodyPr wrap="square">
            <a:spAutoFit/>
          </a:bodyPr>
          <a:lstStyle/>
          <a:p>
            <a:pPr marL="342900" indent="-342900">
              <a:buFont typeface="Arial" panose="020B0604020202020204" pitchFamily="34" charset="0"/>
              <a:buChar char="•"/>
            </a:pPr>
            <a:r>
              <a:rPr lang="en-US" dirty="0">
                <a:solidFill>
                  <a:schemeClr val="accent1"/>
                </a:solidFill>
                <a:latin typeface="+mj-lt"/>
              </a:rPr>
              <a:t>Added a user verification step before data label can be added</a:t>
            </a:r>
          </a:p>
          <a:p>
            <a:pPr marL="342900" indent="-342900">
              <a:buFont typeface="Arial" panose="020B0604020202020204" pitchFamily="34" charset="0"/>
              <a:buChar char="•"/>
            </a:pPr>
            <a:r>
              <a:rPr lang="en-US" dirty="0">
                <a:solidFill>
                  <a:schemeClr val="accent1"/>
                </a:solidFill>
                <a:latin typeface="+mj-lt"/>
              </a:rPr>
              <a:t>Batching also helps with model reliability and speed by reducing token count</a:t>
            </a:r>
          </a:p>
        </p:txBody>
      </p:sp>
    </p:spTree>
    <p:extLst>
      <p:ext uri="{BB962C8B-B14F-4D97-AF65-F5344CB8AC3E}">
        <p14:creationId xmlns:p14="http://schemas.microsoft.com/office/powerpoint/2010/main" val="3968859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F75E73-B163-0BB6-A0AA-78B623D8919C}"/>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564F433E-AEBE-6614-3E9A-A614E7485F68}"/>
              </a:ext>
            </a:extLst>
          </p:cNvPr>
          <p:cNvPicPr>
            <a:picLocks noChangeAspect="1"/>
          </p:cNvPicPr>
          <p:nvPr/>
        </p:nvPicPr>
        <p:blipFill>
          <a:blip r:embed="rId2"/>
          <a:stretch>
            <a:fillRect/>
          </a:stretch>
        </p:blipFill>
        <p:spPr>
          <a:xfrm>
            <a:off x="512548" y="1341497"/>
            <a:ext cx="10387646" cy="5097403"/>
          </a:xfrm>
          <a:prstGeom prst="rect">
            <a:avLst/>
          </a:prstGeom>
        </p:spPr>
      </p:pic>
      <p:sp>
        <p:nvSpPr>
          <p:cNvPr id="2" name="Title 1">
            <a:extLst>
              <a:ext uri="{FF2B5EF4-FFF2-40B4-BE49-F238E27FC236}">
                <a16:creationId xmlns:a16="http://schemas.microsoft.com/office/drawing/2014/main" id="{90130982-F9E1-B5F5-9EF4-59092686C97D}"/>
              </a:ext>
            </a:extLst>
          </p:cNvPr>
          <p:cNvSpPr>
            <a:spLocks noGrp="1"/>
          </p:cNvSpPr>
          <p:nvPr>
            <p:ph type="title"/>
          </p:nvPr>
        </p:nvSpPr>
        <p:spPr/>
        <p:txBody>
          <a:bodyPr/>
          <a:lstStyle/>
          <a:p>
            <a:r>
              <a:rPr lang="en-US" dirty="0"/>
              <a:t>Architecture Overview</a:t>
            </a:r>
          </a:p>
        </p:txBody>
      </p:sp>
      <p:pic>
        <p:nvPicPr>
          <p:cNvPr id="7" name="Picture 6">
            <a:extLst>
              <a:ext uri="{FF2B5EF4-FFF2-40B4-BE49-F238E27FC236}">
                <a16:creationId xmlns:a16="http://schemas.microsoft.com/office/drawing/2014/main" id="{D6015FA3-03AC-7C92-F9DE-62A7543C615F}"/>
              </a:ext>
            </a:extLst>
          </p:cNvPr>
          <p:cNvPicPr>
            <a:picLocks noChangeAspect="1"/>
          </p:cNvPicPr>
          <p:nvPr/>
        </p:nvPicPr>
        <p:blipFill>
          <a:blip r:embed="rId3"/>
          <a:stretch>
            <a:fillRect/>
          </a:stretch>
        </p:blipFill>
        <p:spPr>
          <a:xfrm>
            <a:off x="309473" y="5324451"/>
            <a:ext cx="1128802" cy="301014"/>
          </a:xfrm>
          <a:prstGeom prst="rect">
            <a:avLst/>
          </a:prstGeom>
        </p:spPr>
      </p:pic>
      <p:pic>
        <p:nvPicPr>
          <p:cNvPr id="9" name="Picture 8">
            <a:extLst>
              <a:ext uri="{FF2B5EF4-FFF2-40B4-BE49-F238E27FC236}">
                <a16:creationId xmlns:a16="http://schemas.microsoft.com/office/drawing/2014/main" id="{ECE76845-25EF-B0E1-007C-9485EE8BFD46}"/>
              </a:ext>
            </a:extLst>
          </p:cNvPr>
          <p:cNvPicPr>
            <a:picLocks noChangeAspect="1"/>
          </p:cNvPicPr>
          <p:nvPr/>
        </p:nvPicPr>
        <p:blipFill>
          <a:blip r:embed="rId4"/>
          <a:stretch>
            <a:fillRect/>
          </a:stretch>
        </p:blipFill>
        <p:spPr>
          <a:xfrm>
            <a:off x="404619" y="5686450"/>
            <a:ext cx="2357631" cy="267360"/>
          </a:xfrm>
          <a:prstGeom prst="rect">
            <a:avLst/>
          </a:prstGeom>
        </p:spPr>
      </p:pic>
      <p:pic>
        <p:nvPicPr>
          <p:cNvPr id="11" name="Picture 10">
            <a:extLst>
              <a:ext uri="{FF2B5EF4-FFF2-40B4-BE49-F238E27FC236}">
                <a16:creationId xmlns:a16="http://schemas.microsoft.com/office/drawing/2014/main" id="{E315A0D0-5198-DAD5-A034-BE59BE2CB06B}"/>
              </a:ext>
            </a:extLst>
          </p:cNvPr>
          <p:cNvPicPr>
            <a:picLocks noChangeAspect="1"/>
          </p:cNvPicPr>
          <p:nvPr/>
        </p:nvPicPr>
        <p:blipFill>
          <a:blip r:embed="rId5"/>
          <a:stretch>
            <a:fillRect/>
          </a:stretch>
        </p:blipFill>
        <p:spPr>
          <a:xfrm>
            <a:off x="386102" y="6019868"/>
            <a:ext cx="2538073" cy="284720"/>
          </a:xfrm>
          <a:prstGeom prst="rect">
            <a:avLst/>
          </a:prstGeom>
        </p:spPr>
      </p:pic>
      <p:pic>
        <p:nvPicPr>
          <p:cNvPr id="13" name="Picture 12">
            <a:extLst>
              <a:ext uri="{FF2B5EF4-FFF2-40B4-BE49-F238E27FC236}">
                <a16:creationId xmlns:a16="http://schemas.microsoft.com/office/drawing/2014/main" id="{90D8106E-33A4-3F0A-D54C-D725AEDBDBA4}"/>
              </a:ext>
            </a:extLst>
          </p:cNvPr>
          <p:cNvPicPr>
            <a:picLocks noChangeAspect="1"/>
          </p:cNvPicPr>
          <p:nvPr/>
        </p:nvPicPr>
        <p:blipFill>
          <a:blip r:embed="rId6"/>
          <a:stretch>
            <a:fillRect/>
          </a:stretch>
        </p:blipFill>
        <p:spPr>
          <a:xfrm>
            <a:off x="386103" y="6322144"/>
            <a:ext cx="1309348" cy="325304"/>
          </a:xfrm>
          <a:prstGeom prst="rect">
            <a:avLst/>
          </a:prstGeom>
        </p:spPr>
      </p:pic>
      <p:sp>
        <p:nvSpPr>
          <p:cNvPr id="4" name="Rectangle 3">
            <a:extLst>
              <a:ext uri="{FF2B5EF4-FFF2-40B4-BE49-F238E27FC236}">
                <a16:creationId xmlns:a16="http://schemas.microsoft.com/office/drawing/2014/main" id="{554B1413-35BF-3005-A859-477038655FAF}"/>
              </a:ext>
            </a:extLst>
          </p:cNvPr>
          <p:cNvSpPr/>
          <p:nvPr/>
        </p:nvSpPr>
        <p:spPr>
          <a:xfrm>
            <a:off x="512548" y="2619056"/>
            <a:ext cx="1763927" cy="705169"/>
          </a:xfrm>
          <a:prstGeom prst="rect">
            <a:avLst/>
          </a:prstGeom>
          <a:noFill/>
          <a:ln w="28575">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BFC5CFDA-D832-544D-CCB2-F52B36EFC874}"/>
              </a:ext>
            </a:extLst>
          </p:cNvPr>
          <p:cNvSpPr txBox="1"/>
          <p:nvPr/>
        </p:nvSpPr>
        <p:spPr>
          <a:xfrm>
            <a:off x="6815137" y="5494827"/>
            <a:ext cx="1852614" cy="486874"/>
          </a:xfrm>
          <a:prstGeom prst="rect">
            <a:avLst/>
          </a:prstGeom>
          <a:solidFill>
            <a:srgbClr val="F7F4E4"/>
          </a:solidFill>
          <a:ln w="19050">
            <a:noFill/>
          </a:ln>
        </p:spPr>
        <p:txBody>
          <a:bodyPr wrap="square" lIns="0" tIns="0" rIns="0" bIns="0" rtlCol="0">
            <a:noAutofit/>
          </a:bodyPr>
          <a:lstStyle/>
          <a:p>
            <a:pPr algn="ctr"/>
            <a:r>
              <a:rPr lang="en-US" b="1" dirty="0">
                <a:solidFill>
                  <a:schemeClr val="tx1">
                    <a:lumMod val="75000"/>
                    <a:lumOff val="25000"/>
                  </a:schemeClr>
                </a:solidFill>
              </a:rPr>
              <a:t>Llama 8B LLM</a:t>
            </a:r>
          </a:p>
          <a:p>
            <a:pPr algn="ctr"/>
            <a:r>
              <a:rPr lang="en-US" sz="1400" b="1" i="1" dirty="0">
                <a:solidFill>
                  <a:schemeClr val="tx1">
                    <a:lumMod val="75000"/>
                    <a:lumOff val="25000"/>
                  </a:schemeClr>
                </a:solidFill>
              </a:rPr>
              <a:t>(Loops through batches)</a:t>
            </a:r>
          </a:p>
        </p:txBody>
      </p:sp>
    </p:spTree>
    <p:extLst>
      <p:ext uri="{BB962C8B-B14F-4D97-AF65-F5344CB8AC3E}">
        <p14:creationId xmlns:p14="http://schemas.microsoft.com/office/powerpoint/2010/main" val="1504529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BB98A-AAAA-5F02-9DCA-45ED67F6DF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DAEE791-C21B-9324-ACDA-1B8D36E9B5B2}"/>
              </a:ext>
            </a:extLst>
          </p:cNvPr>
          <p:cNvSpPr>
            <a:spLocks noGrp="1"/>
          </p:cNvSpPr>
          <p:nvPr>
            <p:ph type="title"/>
          </p:nvPr>
        </p:nvSpPr>
        <p:spPr/>
        <p:txBody>
          <a:bodyPr/>
          <a:lstStyle/>
          <a:p>
            <a:r>
              <a:rPr lang="en-US" dirty="0"/>
              <a:t>Challenges</a:t>
            </a:r>
          </a:p>
        </p:txBody>
      </p:sp>
      <p:sp>
        <p:nvSpPr>
          <p:cNvPr id="5" name="TextBox 4">
            <a:extLst>
              <a:ext uri="{FF2B5EF4-FFF2-40B4-BE49-F238E27FC236}">
                <a16:creationId xmlns:a16="http://schemas.microsoft.com/office/drawing/2014/main" id="{D5C0E703-7B36-D2DD-89B9-815E463FBD3A}"/>
              </a:ext>
            </a:extLst>
          </p:cNvPr>
          <p:cNvSpPr txBox="1"/>
          <p:nvPr/>
        </p:nvSpPr>
        <p:spPr>
          <a:xfrm>
            <a:off x="971550" y="1427619"/>
            <a:ext cx="6096000" cy="4801314"/>
          </a:xfrm>
          <a:prstGeom prst="rect">
            <a:avLst/>
          </a:prstGeom>
          <a:noFill/>
        </p:spPr>
        <p:txBody>
          <a:bodyPr wrap="square">
            <a:spAutoFit/>
          </a:bodyPr>
          <a:lstStyle/>
          <a:p>
            <a:r>
              <a:rPr lang="en-US" b="1" dirty="0">
                <a:solidFill>
                  <a:schemeClr val="bg1">
                    <a:lumMod val="65000"/>
                  </a:schemeClr>
                </a:solidFill>
              </a:rPr>
              <a:t>1. Data Security</a:t>
            </a:r>
          </a:p>
          <a:p>
            <a:pPr marL="285750" indent="-285750">
              <a:buFont typeface="Arial" panose="020B0604020202020204" pitchFamily="34" charset="0"/>
              <a:buChar char="•"/>
            </a:pPr>
            <a:r>
              <a:rPr lang="en-US" dirty="0">
                <a:solidFill>
                  <a:schemeClr val="bg1">
                    <a:lumMod val="65000"/>
                  </a:schemeClr>
                </a:solidFill>
              </a:rPr>
              <a:t>Sensitive building data must stay private</a:t>
            </a:r>
          </a:p>
          <a:p>
            <a:pPr marL="285750" indent="-285750">
              <a:buFont typeface="Arial" panose="020B0604020202020204" pitchFamily="34" charset="0"/>
              <a:buChar char="•"/>
            </a:pPr>
            <a:r>
              <a:rPr lang="en-US" dirty="0">
                <a:solidFill>
                  <a:schemeClr val="bg1">
                    <a:lumMod val="65000"/>
                  </a:schemeClr>
                </a:solidFill>
              </a:rPr>
              <a:t>Requires strict local processing and secure logging</a:t>
            </a:r>
          </a:p>
          <a:p>
            <a:endParaRPr lang="en-US" dirty="0">
              <a:solidFill>
                <a:schemeClr val="bg1">
                  <a:lumMod val="65000"/>
                </a:schemeClr>
              </a:solidFill>
            </a:endParaRPr>
          </a:p>
          <a:p>
            <a:r>
              <a:rPr lang="en-US" b="1" dirty="0">
                <a:solidFill>
                  <a:schemeClr val="bg1">
                    <a:lumMod val="65000"/>
                  </a:schemeClr>
                </a:solidFill>
              </a:rPr>
              <a:t>2. Token Limits</a:t>
            </a:r>
          </a:p>
          <a:p>
            <a:pPr marL="285750" indent="-285750">
              <a:buFont typeface="Arial" panose="020B0604020202020204" pitchFamily="34" charset="0"/>
              <a:buChar char="•"/>
            </a:pPr>
            <a:r>
              <a:rPr lang="en-US" dirty="0">
                <a:solidFill>
                  <a:schemeClr val="bg1">
                    <a:lumMod val="65000"/>
                  </a:schemeClr>
                </a:solidFill>
              </a:rPr>
              <a:t>LLMs have input size caps</a:t>
            </a:r>
          </a:p>
          <a:p>
            <a:pPr marL="285750" indent="-285750">
              <a:buFont typeface="Arial" panose="020B0604020202020204" pitchFamily="34" charset="0"/>
              <a:buChar char="•"/>
            </a:pPr>
            <a:r>
              <a:rPr lang="en-US" dirty="0">
                <a:solidFill>
                  <a:schemeClr val="bg1">
                    <a:lumMod val="65000"/>
                  </a:schemeClr>
                </a:solidFill>
              </a:rPr>
              <a:t>Long records need batching and filtering to avoid truncation</a:t>
            </a:r>
          </a:p>
          <a:p>
            <a:endParaRPr lang="en-US" dirty="0">
              <a:solidFill>
                <a:schemeClr val="bg1">
                  <a:lumMod val="65000"/>
                </a:schemeClr>
              </a:solidFill>
            </a:endParaRPr>
          </a:p>
          <a:p>
            <a:r>
              <a:rPr lang="en-US" b="1" dirty="0">
                <a:solidFill>
                  <a:schemeClr val="bg1">
                    <a:lumMod val="65000"/>
                  </a:schemeClr>
                </a:solidFill>
              </a:rPr>
              <a:t>3. Schema Variability</a:t>
            </a:r>
          </a:p>
          <a:p>
            <a:pPr marL="285750" indent="-285750">
              <a:buFont typeface="Arial" panose="020B0604020202020204" pitchFamily="34" charset="0"/>
              <a:buChar char="•"/>
            </a:pPr>
            <a:r>
              <a:rPr lang="en-US" dirty="0">
                <a:solidFill>
                  <a:schemeClr val="bg1">
                    <a:lumMod val="65000"/>
                  </a:schemeClr>
                </a:solidFill>
              </a:rPr>
              <a:t>Inconsistent or missing columns across datasets</a:t>
            </a:r>
          </a:p>
          <a:p>
            <a:pPr marL="285750" indent="-285750">
              <a:buFont typeface="Arial" panose="020B0604020202020204" pitchFamily="34" charset="0"/>
              <a:buChar char="•"/>
            </a:pPr>
            <a:r>
              <a:rPr lang="en-US" dirty="0">
                <a:solidFill>
                  <a:schemeClr val="bg1">
                    <a:lumMod val="65000"/>
                  </a:schemeClr>
                </a:solidFill>
              </a:rPr>
              <a:t>Needs flexible mapping and fallback logic</a:t>
            </a:r>
          </a:p>
          <a:p>
            <a:endParaRPr lang="en-US" dirty="0"/>
          </a:p>
          <a:p>
            <a:r>
              <a:rPr lang="en-US" b="1" dirty="0">
                <a:solidFill>
                  <a:schemeClr val="bg1">
                    <a:lumMod val="65000"/>
                  </a:schemeClr>
                </a:solidFill>
              </a:rPr>
              <a:t>4. Model Reliability and Speed</a:t>
            </a:r>
          </a:p>
          <a:p>
            <a:pPr marL="285750" indent="-285750">
              <a:buFont typeface="Arial" panose="020B0604020202020204" pitchFamily="34" charset="0"/>
              <a:buChar char="•"/>
            </a:pPr>
            <a:r>
              <a:rPr lang="en-US" dirty="0">
                <a:solidFill>
                  <a:schemeClr val="bg1">
                    <a:lumMod val="65000"/>
                  </a:schemeClr>
                </a:solidFill>
              </a:rPr>
              <a:t>LLMs may hallucinate or misclassify</a:t>
            </a:r>
          </a:p>
          <a:p>
            <a:pPr marL="285750" indent="-285750">
              <a:buFont typeface="Arial" panose="020B0604020202020204" pitchFamily="34" charset="0"/>
              <a:buChar char="•"/>
            </a:pPr>
            <a:r>
              <a:rPr lang="en-US" dirty="0">
                <a:solidFill>
                  <a:schemeClr val="bg1">
                    <a:lumMod val="65000"/>
                  </a:schemeClr>
                </a:solidFill>
              </a:rPr>
              <a:t>Important for high-stakes tasks like compliance or funding</a:t>
            </a:r>
          </a:p>
          <a:p>
            <a:pPr marL="285750" indent="-285750">
              <a:buFont typeface="Arial" panose="020B0604020202020204" pitchFamily="34" charset="0"/>
              <a:buChar char="•"/>
            </a:pPr>
            <a:r>
              <a:rPr lang="en-US" dirty="0">
                <a:solidFill>
                  <a:schemeClr val="bg1">
                    <a:lumMod val="65000"/>
                  </a:schemeClr>
                </a:solidFill>
              </a:rPr>
              <a:t>Embedding and inference can be slow</a:t>
            </a:r>
          </a:p>
          <a:p>
            <a:pPr marL="285750" indent="-285750">
              <a:buFont typeface="Arial" panose="020B0604020202020204" pitchFamily="34" charset="0"/>
              <a:buChar char="•"/>
            </a:pPr>
            <a:r>
              <a:rPr lang="en-US" dirty="0">
                <a:solidFill>
                  <a:schemeClr val="bg1">
                    <a:lumMod val="65000"/>
                  </a:schemeClr>
                </a:solidFill>
              </a:rPr>
              <a:t>Needs efficient pipelines and UI integration for real use</a:t>
            </a:r>
          </a:p>
        </p:txBody>
      </p:sp>
      <p:sp>
        <p:nvSpPr>
          <p:cNvPr id="2" name="TextBox 1">
            <a:extLst>
              <a:ext uri="{FF2B5EF4-FFF2-40B4-BE49-F238E27FC236}">
                <a16:creationId xmlns:a16="http://schemas.microsoft.com/office/drawing/2014/main" id="{BC184C3A-3CA0-56C9-8F4F-AD0A328D6B97}"/>
              </a:ext>
            </a:extLst>
          </p:cNvPr>
          <p:cNvSpPr txBox="1"/>
          <p:nvPr/>
        </p:nvSpPr>
        <p:spPr>
          <a:xfrm>
            <a:off x="7324725" y="1209525"/>
            <a:ext cx="4714875" cy="3385542"/>
          </a:xfrm>
          <a:prstGeom prst="rect">
            <a:avLst/>
          </a:prstGeom>
          <a:noFill/>
        </p:spPr>
        <p:txBody>
          <a:bodyPr wrap="square">
            <a:spAutoFit/>
          </a:bodyPr>
          <a:lstStyle/>
          <a:p>
            <a:pPr algn="ctr"/>
            <a:r>
              <a:rPr lang="en-US" b="1" u="sng" dirty="0">
                <a:solidFill>
                  <a:schemeClr val="accent1"/>
                </a:solidFill>
              </a:rPr>
              <a:t>Other Practical Limitations / Challenges</a:t>
            </a:r>
          </a:p>
          <a:p>
            <a:r>
              <a:rPr lang="en-US" dirty="0">
                <a:solidFill>
                  <a:schemeClr val="accent1"/>
                </a:solidFill>
              </a:rPr>
              <a:t>Computational</a:t>
            </a:r>
          </a:p>
          <a:p>
            <a:pPr marL="285750" indent="-285750">
              <a:buFont typeface="Arial" panose="020B0604020202020204" pitchFamily="34" charset="0"/>
              <a:buChar char="•"/>
            </a:pPr>
            <a:r>
              <a:rPr lang="en-US" sz="1600" dirty="0">
                <a:solidFill>
                  <a:schemeClr val="accent1"/>
                </a:solidFill>
              </a:rPr>
              <a:t>The primary effort was something that could be reasonably deployable with minimal cost</a:t>
            </a:r>
          </a:p>
          <a:p>
            <a:pPr marL="285750" indent="-285750">
              <a:buFont typeface="Arial" panose="020B0604020202020204" pitchFamily="34" charset="0"/>
              <a:buChar char="•"/>
            </a:pPr>
            <a:r>
              <a:rPr lang="en-US" sz="1600" dirty="0">
                <a:solidFill>
                  <a:schemeClr val="accent1"/>
                </a:solidFill>
              </a:rPr>
              <a:t>This effort was focused mostly on the performance given one Nvidia 4090 GPU. </a:t>
            </a:r>
          </a:p>
          <a:p>
            <a:r>
              <a:rPr lang="en-US" dirty="0">
                <a:solidFill>
                  <a:schemeClr val="accent1"/>
                </a:solidFill>
              </a:rPr>
              <a:t>Data / Time Restrictions</a:t>
            </a:r>
          </a:p>
          <a:p>
            <a:pPr marL="285750" indent="-285750">
              <a:buFont typeface="Arial" panose="020B0604020202020204" pitchFamily="34" charset="0"/>
              <a:buChar char="•"/>
            </a:pPr>
            <a:r>
              <a:rPr lang="en-US" sz="1600" dirty="0">
                <a:solidFill>
                  <a:schemeClr val="accent1"/>
                </a:solidFill>
              </a:rPr>
              <a:t>Some initial forays into </a:t>
            </a:r>
            <a:r>
              <a:rPr lang="en-US" sz="1600" dirty="0" err="1">
                <a:solidFill>
                  <a:schemeClr val="accent1"/>
                </a:solidFill>
              </a:rPr>
              <a:t>QLoRa</a:t>
            </a:r>
            <a:r>
              <a:rPr lang="en-US" sz="1600" dirty="0">
                <a:solidFill>
                  <a:schemeClr val="accent1"/>
                </a:solidFill>
              </a:rPr>
              <a:t> based fine tuning were performed</a:t>
            </a:r>
          </a:p>
          <a:p>
            <a:pPr marL="285750" indent="-285750">
              <a:buFont typeface="Arial" panose="020B0604020202020204" pitchFamily="34" charset="0"/>
              <a:buChar char="•"/>
            </a:pPr>
            <a:r>
              <a:rPr lang="en-US" sz="1600" dirty="0">
                <a:solidFill>
                  <a:schemeClr val="accent1"/>
                </a:solidFill>
              </a:rPr>
              <a:t>Time and data restrictions made fine-tuned model development and testing difficult, so a focus was put on base / zero-shot models and performance for the scope of this project</a:t>
            </a:r>
          </a:p>
        </p:txBody>
      </p:sp>
    </p:spTree>
    <p:extLst>
      <p:ext uri="{BB962C8B-B14F-4D97-AF65-F5344CB8AC3E}">
        <p14:creationId xmlns:p14="http://schemas.microsoft.com/office/powerpoint/2010/main" val="968346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3F36E9D-7191-20EE-2CFA-B4307353DA61}"/>
              </a:ext>
            </a:extLst>
          </p:cNvPr>
          <p:cNvSpPr>
            <a:spLocks noGrp="1"/>
          </p:cNvSpPr>
          <p:nvPr>
            <p:ph type="title"/>
          </p:nvPr>
        </p:nvSpPr>
        <p:spPr/>
        <p:txBody>
          <a:bodyPr/>
          <a:lstStyle/>
          <a:p>
            <a:r>
              <a:rPr lang="en-US" dirty="0"/>
              <a:t>Table of Contents</a:t>
            </a:r>
          </a:p>
        </p:txBody>
      </p:sp>
      <p:sp>
        <p:nvSpPr>
          <p:cNvPr id="8" name="Text Placeholder 7">
            <a:extLst>
              <a:ext uri="{FF2B5EF4-FFF2-40B4-BE49-F238E27FC236}">
                <a16:creationId xmlns:a16="http://schemas.microsoft.com/office/drawing/2014/main" id="{896C1ED1-D55F-FE39-6309-7C154050F3BA}"/>
              </a:ext>
            </a:extLst>
          </p:cNvPr>
          <p:cNvSpPr>
            <a:spLocks noGrp="1"/>
          </p:cNvSpPr>
          <p:nvPr>
            <p:ph type="body" sz="quarter" idx="11"/>
          </p:nvPr>
        </p:nvSpPr>
        <p:spPr/>
        <p:txBody>
          <a:bodyPr/>
          <a:lstStyle/>
          <a:p>
            <a:r>
              <a:rPr lang="en-US" dirty="0"/>
              <a:t>Literature Review</a:t>
            </a:r>
          </a:p>
        </p:txBody>
      </p:sp>
      <p:sp>
        <p:nvSpPr>
          <p:cNvPr id="9" name="Text Placeholder 8">
            <a:extLst>
              <a:ext uri="{FF2B5EF4-FFF2-40B4-BE49-F238E27FC236}">
                <a16:creationId xmlns:a16="http://schemas.microsoft.com/office/drawing/2014/main" id="{A6FF0158-2F87-0172-C8E6-B5A15FDFF77B}"/>
              </a:ext>
            </a:extLst>
          </p:cNvPr>
          <p:cNvSpPr>
            <a:spLocks noGrp="1"/>
          </p:cNvSpPr>
          <p:nvPr>
            <p:ph type="body" sz="quarter" idx="19"/>
          </p:nvPr>
        </p:nvSpPr>
        <p:spPr/>
        <p:txBody>
          <a:bodyPr/>
          <a:lstStyle/>
          <a:p>
            <a:r>
              <a:rPr lang="en-US" dirty="0"/>
              <a:t>Project goals</a:t>
            </a:r>
          </a:p>
        </p:txBody>
      </p:sp>
      <p:sp>
        <p:nvSpPr>
          <p:cNvPr id="10" name="Text Placeholder 9">
            <a:extLst>
              <a:ext uri="{FF2B5EF4-FFF2-40B4-BE49-F238E27FC236}">
                <a16:creationId xmlns:a16="http://schemas.microsoft.com/office/drawing/2014/main" id="{C91816AE-CEB2-4242-BDFE-85C49B619BCE}"/>
              </a:ext>
            </a:extLst>
          </p:cNvPr>
          <p:cNvSpPr>
            <a:spLocks noGrp="1"/>
          </p:cNvSpPr>
          <p:nvPr>
            <p:ph type="body" sz="quarter" idx="21"/>
          </p:nvPr>
        </p:nvSpPr>
        <p:spPr/>
        <p:txBody>
          <a:bodyPr/>
          <a:lstStyle/>
          <a:p>
            <a:r>
              <a:rPr lang="en-US" dirty="0"/>
              <a:t>Benefits and Applications</a:t>
            </a:r>
          </a:p>
        </p:txBody>
      </p:sp>
      <p:sp>
        <p:nvSpPr>
          <p:cNvPr id="11" name="Text Placeholder 10">
            <a:extLst>
              <a:ext uri="{FF2B5EF4-FFF2-40B4-BE49-F238E27FC236}">
                <a16:creationId xmlns:a16="http://schemas.microsoft.com/office/drawing/2014/main" id="{4C4C5BFD-DD4D-4BD5-FF46-CB50F05F13BF}"/>
              </a:ext>
            </a:extLst>
          </p:cNvPr>
          <p:cNvSpPr>
            <a:spLocks noGrp="1"/>
          </p:cNvSpPr>
          <p:nvPr>
            <p:ph type="body" sz="quarter" idx="23"/>
          </p:nvPr>
        </p:nvSpPr>
        <p:spPr/>
        <p:txBody>
          <a:bodyPr/>
          <a:lstStyle/>
          <a:p>
            <a:r>
              <a:rPr lang="en-US" dirty="0"/>
              <a:t>Architecture Overview</a:t>
            </a:r>
          </a:p>
        </p:txBody>
      </p:sp>
      <p:sp>
        <p:nvSpPr>
          <p:cNvPr id="12" name="Text Placeholder 11">
            <a:extLst>
              <a:ext uri="{FF2B5EF4-FFF2-40B4-BE49-F238E27FC236}">
                <a16:creationId xmlns:a16="http://schemas.microsoft.com/office/drawing/2014/main" id="{0D634D85-7DFF-2E45-253F-6E6CD2F03343}"/>
              </a:ext>
            </a:extLst>
          </p:cNvPr>
          <p:cNvSpPr>
            <a:spLocks noGrp="1"/>
          </p:cNvSpPr>
          <p:nvPr>
            <p:ph type="body" sz="quarter" idx="25"/>
          </p:nvPr>
        </p:nvSpPr>
        <p:spPr/>
        <p:txBody>
          <a:bodyPr/>
          <a:lstStyle/>
          <a:p>
            <a:r>
              <a:rPr lang="en-US" dirty="0"/>
              <a:t>Challenges</a:t>
            </a:r>
          </a:p>
        </p:txBody>
      </p:sp>
      <p:sp>
        <p:nvSpPr>
          <p:cNvPr id="13" name="Text Placeholder 12">
            <a:extLst>
              <a:ext uri="{FF2B5EF4-FFF2-40B4-BE49-F238E27FC236}">
                <a16:creationId xmlns:a16="http://schemas.microsoft.com/office/drawing/2014/main" id="{862A029D-D5F4-3614-EED1-D2A5642D400C}"/>
              </a:ext>
            </a:extLst>
          </p:cNvPr>
          <p:cNvSpPr>
            <a:spLocks noGrp="1"/>
          </p:cNvSpPr>
          <p:nvPr>
            <p:ph type="body" sz="quarter" idx="27"/>
          </p:nvPr>
        </p:nvSpPr>
        <p:spPr/>
        <p:txBody>
          <a:bodyPr/>
          <a:lstStyle/>
          <a:p>
            <a:r>
              <a:rPr lang="en-US" dirty="0"/>
              <a:t>SEED Implementation + Results</a:t>
            </a:r>
          </a:p>
        </p:txBody>
      </p:sp>
      <p:sp>
        <p:nvSpPr>
          <p:cNvPr id="14" name="Text Placeholder 13">
            <a:extLst>
              <a:ext uri="{FF2B5EF4-FFF2-40B4-BE49-F238E27FC236}">
                <a16:creationId xmlns:a16="http://schemas.microsoft.com/office/drawing/2014/main" id="{60AB462E-158D-3818-9D7F-0E76383C32FE}"/>
              </a:ext>
            </a:extLst>
          </p:cNvPr>
          <p:cNvSpPr>
            <a:spLocks noGrp="1"/>
          </p:cNvSpPr>
          <p:nvPr>
            <p:ph type="body" sz="quarter" idx="29"/>
          </p:nvPr>
        </p:nvSpPr>
        <p:spPr/>
        <p:txBody>
          <a:bodyPr/>
          <a:lstStyle/>
          <a:p>
            <a:r>
              <a:rPr lang="en-US" dirty="0"/>
              <a:t>Future Work</a:t>
            </a:r>
          </a:p>
        </p:txBody>
      </p:sp>
    </p:spTree>
    <p:extLst>
      <p:ext uri="{BB962C8B-B14F-4D97-AF65-F5344CB8AC3E}">
        <p14:creationId xmlns:p14="http://schemas.microsoft.com/office/powerpoint/2010/main" val="39291232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9DFD75E-C6D4-A3AC-1610-6FF2FBFDB04C}"/>
              </a:ext>
            </a:extLst>
          </p:cNvPr>
          <p:cNvSpPr>
            <a:spLocks noGrp="1"/>
          </p:cNvSpPr>
          <p:nvPr>
            <p:ph type="title"/>
          </p:nvPr>
        </p:nvSpPr>
        <p:spPr>
          <a:xfrm>
            <a:off x="617783" y="5419725"/>
            <a:ext cx="4441372" cy="1146532"/>
          </a:xfrm>
        </p:spPr>
        <p:txBody>
          <a:bodyPr/>
          <a:lstStyle/>
          <a:p>
            <a:r>
              <a:rPr lang="en-US" dirty="0"/>
              <a:t>SEED Implementation</a:t>
            </a:r>
          </a:p>
        </p:txBody>
      </p:sp>
      <p:sp>
        <p:nvSpPr>
          <p:cNvPr id="12" name="Text Placeholder 11">
            <a:extLst>
              <a:ext uri="{FF2B5EF4-FFF2-40B4-BE49-F238E27FC236}">
                <a16:creationId xmlns:a16="http://schemas.microsoft.com/office/drawing/2014/main" id="{AA3B4FED-61C3-3579-E492-0B0E5A089156}"/>
              </a:ext>
            </a:extLst>
          </p:cNvPr>
          <p:cNvSpPr>
            <a:spLocks noGrp="1"/>
          </p:cNvSpPr>
          <p:nvPr>
            <p:ph type="body" sz="quarter" idx="57"/>
          </p:nvPr>
        </p:nvSpPr>
        <p:spPr>
          <a:xfrm>
            <a:off x="5474050" y="5286375"/>
            <a:ext cx="6215533" cy="1405286"/>
          </a:xfrm>
        </p:spPr>
        <p:txBody>
          <a:bodyPr>
            <a:normAutofit/>
          </a:bodyPr>
          <a:lstStyle/>
          <a:p>
            <a:pPr marL="0" indent="0">
              <a:buNone/>
            </a:pPr>
            <a:r>
              <a:rPr lang="en-US" sz="2000" i="1" dirty="0"/>
              <a:t>Dataset Selection</a:t>
            </a:r>
          </a:p>
          <a:p>
            <a:pPr marL="0" indent="0">
              <a:buNone/>
            </a:pPr>
            <a:r>
              <a:rPr lang="en-US" sz="2000" i="1" dirty="0"/>
              <a:t>Category Selection</a:t>
            </a:r>
          </a:p>
          <a:p>
            <a:pPr marL="0" indent="0">
              <a:buNone/>
            </a:pPr>
            <a:r>
              <a:rPr lang="en-US" sz="2000" i="1" dirty="0"/>
              <a:t>Query Input</a:t>
            </a:r>
          </a:p>
        </p:txBody>
      </p:sp>
      <p:pic>
        <p:nvPicPr>
          <p:cNvPr id="14" name="Picture 13">
            <a:extLst>
              <a:ext uri="{FF2B5EF4-FFF2-40B4-BE49-F238E27FC236}">
                <a16:creationId xmlns:a16="http://schemas.microsoft.com/office/drawing/2014/main" id="{776D7913-0EB3-68E1-3C75-1B8731F7A0D3}"/>
              </a:ext>
            </a:extLst>
          </p:cNvPr>
          <p:cNvPicPr>
            <a:picLocks noChangeAspect="1"/>
          </p:cNvPicPr>
          <p:nvPr/>
        </p:nvPicPr>
        <p:blipFill>
          <a:blip r:embed="rId2"/>
          <a:stretch>
            <a:fillRect/>
          </a:stretch>
        </p:blipFill>
        <p:spPr>
          <a:xfrm>
            <a:off x="0" y="-2"/>
            <a:ext cx="12192000" cy="4857752"/>
          </a:xfrm>
          <a:prstGeom prst="rect">
            <a:avLst/>
          </a:prstGeom>
        </p:spPr>
      </p:pic>
      <p:sp>
        <p:nvSpPr>
          <p:cNvPr id="16" name="Rectangle 15">
            <a:extLst>
              <a:ext uri="{FF2B5EF4-FFF2-40B4-BE49-F238E27FC236}">
                <a16:creationId xmlns:a16="http://schemas.microsoft.com/office/drawing/2014/main" id="{E2A6C499-5E08-CC47-3E1B-BA66479E6299}"/>
              </a:ext>
            </a:extLst>
          </p:cNvPr>
          <p:cNvSpPr/>
          <p:nvPr/>
        </p:nvSpPr>
        <p:spPr>
          <a:xfrm>
            <a:off x="2447503" y="1476057"/>
            <a:ext cx="4801022" cy="82899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8179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C07D1-D092-180C-D336-C8FBDFE8328B}"/>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37E1C853-61F2-C42B-1FC9-ED7055019162}"/>
              </a:ext>
            </a:extLst>
          </p:cNvPr>
          <p:cNvSpPr>
            <a:spLocks noGrp="1"/>
          </p:cNvSpPr>
          <p:nvPr>
            <p:ph type="title"/>
          </p:nvPr>
        </p:nvSpPr>
        <p:spPr>
          <a:xfrm>
            <a:off x="617783" y="5419725"/>
            <a:ext cx="4441372" cy="1146532"/>
          </a:xfrm>
        </p:spPr>
        <p:txBody>
          <a:bodyPr/>
          <a:lstStyle/>
          <a:p>
            <a:r>
              <a:rPr lang="en-US" dirty="0"/>
              <a:t>SEED Implementation</a:t>
            </a:r>
          </a:p>
        </p:txBody>
      </p:sp>
      <p:sp>
        <p:nvSpPr>
          <p:cNvPr id="12" name="Text Placeholder 11">
            <a:extLst>
              <a:ext uri="{FF2B5EF4-FFF2-40B4-BE49-F238E27FC236}">
                <a16:creationId xmlns:a16="http://schemas.microsoft.com/office/drawing/2014/main" id="{411E1CCE-9EDA-F1D4-ED4B-7E6B16591B9E}"/>
              </a:ext>
            </a:extLst>
          </p:cNvPr>
          <p:cNvSpPr>
            <a:spLocks noGrp="1"/>
          </p:cNvSpPr>
          <p:nvPr>
            <p:ph type="body" sz="quarter" idx="57"/>
          </p:nvPr>
        </p:nvSpPr>
        <p:spPr>
          <a:xfrm>
            <a:off x="5474050" y="5286375"/>
            <a:ext cx="6215533" cy="1405286"/>
          </a:xfrm>
        </p:spPr>
        <p:txBody>
          <a:bodyPr>
            <a:normAutofit/>
          </a:bodyPr>
          <a:lstStyle/>
          <a:p>
            <a:pPr marL="0" indent="0">
              <a:buNone/>
            </a:pPr>
            <a:r>
              <a:rPr lang="en-US" sz="2000" i="1" dirty="0"/>
              <a:t>Dataset Selection</a:t>
            </a:r>
          </a:p>
          <a:p>
            <a:pPr marL="0" indent="0">
              <a:buNone/>
            </a:pPr>
            <a:r>
              <a:rPr lang="en-US" sz="2000" i="1" dirty="0"/>
              <a:t>Category Selection</a:t>
            </a:r>
          </a:p>
          <a:p>
            <a:pPr marL="0" indent="0">
              <a:buNone/>
            </a:pPr>
            <a:r>
              <a:rPr lang="en-US" sz="2000" i="1" dirty="0"/>
              <a:t>Query Input</a:t>
            </a:r>
          </a:p>
        </p:txBody>
      </p:sp>
      <p:pic>
        <p:nvPicPr>
          <p:cNvPr id="14" name="Picture 13">
            <a:extLst>
              <a:ext uri="{FF2B5EF4-FFF2-40B4-BE49-F238E27FC236}">
                <a16:creationId xmlns:a16="http://schemas.microsoft.com/office/drawing/2014/main" id="{93CAD307-4406-31EB-7CC3-2147C02630D4}"/>
              </a:ext>
            </a:extLst>
          </p:cNvPr>
          <p:cNvPicPr>
            <a:picLocks noChangeAspect="1"/>
          </p:cNvPicPr>
          <p:nvPr/>
        </p:nvPicPr>
        <p:blipFill>
          <a:blip r:embed="rId2"/>
          <a:stretch>
            <a:fillRect/>
          </a:stretch>
        </p:blipFill>
        <p:spPr>
          <a:xfrm>
            <a:off x="0" y="-2"/>
            <a:ext cx="12192000" cy="4857752"/>
          </a:xfrm>
          <a:prstGeom prst="rect">
            <a:avLst/>
          </a:prstGeom>
        </p:spPr>
      </p:pic>
      <p:sp>
        <p:nvSpPr>
          <p:cNvPr id="16" name="Rectangle 15">
            <a:extLst>
              <a:ext uri="{FF2B5EF4-FFF2-40B4-BE49-F238E27FC236}">
                <a16:creationId xmlns:a16="http://schemas.microsoft.com/office/drawing/2014/main" id="{3DD696F0-4CA1-6107-FBBB-8B9CECE41C49}"/>
              </a:ext>
            </a:extLst>
          </p:cNvPr>
          <p:cNvSpPr/>
          <p:nvPr/>
        </p:nvSpPr>
        <p:spPr>
          <a:xfrm>
            <a:off x="7286625" y="1485582"/>
            <a:ext cx="3848100" cy="828994"/>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7790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FA3B60-88B0-6163-B369-68F15CABC487}"/>
            </a:ext>
          </a:extLst>
        </p:cNvPr>
        <p:cNvGrpSpPr/>
        <p:nvPr/>
      </p:nvGrpSpPr>
      <p:grpSpPr>
        <a:xfrm>
          <a:off x="0" y="0"/>
          <a:ext cx="0" cy="0"/>
          <a:chOff x="0" y="0"/>
          <a:chExt cx="0" cy="0"/>
        </a:xfrm>
      </p:grpSpPr>
      <p:sp>
        <p:nvSpPr>
          <p:cNvPr id="10" name="Title 9">
            <a:extLst>
              <a:ext uri="{FF2B5EF4-FFF2-40B4-BE49-F238E27FC236}">
                <a16:creationId xmlns:a16="http://schemas.microsoft.com/office/drawing/2014/main" id="{972B32CC-0FF6-65F9-80C1-15185FBC19CF}"/>
              </a:ext>
            </a:extLst>
          </p:cNvPr>
          <p:cNvSpPr>
            <a:spLocks noGrp="1"/>
          </p:cNvSpPr>
          <p:nvPr>
            <p:ph type="title"/>
          </p:nvPr>
        </p:nvSpPr>
        <p:spPr>
          <a:xfrm>
            <a:off x="617783" y="5419725"/>
            <a:ext cx="4441372" cy="1146532"/>
          </a:xfrm>
        </p:spPr>
        <p:txBody>
          <a:bodyPr/>
          <a:lstStyle/>
          <a:p>
            <a:r>
              <a:rPr lang="en-US" dirty="0"/>
              <a:t>SEED Implementation</a:t>
            </a:r>
          </a:p>
        </p:txBody>
      </p:sp>
      <p:sp>
        <p:nvSpPr>
          <p:cNvPr id="12" name="Text Placeholder 11">
            <a:extLst>
              <a:ext uri="{FF2B5EF4-FFF2-40B4-BE49-F238E27FC236}">
                <a16:creationId xmlns:a16="http://schemas.microsoft.com/office/drawing/2014/main" id="{081CF36E-8A7F-0318-3034-25641371275D}"/>
              </a:ext>
            </a:extLst>
          </p:cNvPr>
          <p:cNvSpPr>
            <a:spLocks noGrp="1"/>
          </p:cNvSpPr>
          <p:nvPr>
            <p:ph type="body" sz="quarter" idx="57"/>
          </p:nvPr>
        </p:nvSpPr>
        <p:spPr>
          <a:xfrm>
            <a:off x="5474050" y="5286375"/>
            <a:ext cx="6215533" cy="1405286"/>
          </a:xfrm>
        </p:spPr>
        <p:txBody>
          <a:bodyPr>
            <a:normAutofit/>
          </a:bodyPr>
          <a:lstStyle/>
          <a:p>
            <a:pPr marL="0" indent="0">
              <a:buNone/>
            </a:pPr>
            <a:r>
              <a:rPr lang="en-US" sz="2000" i="1" dirty="0"/>
              <a:t>Dataset Selection</a:t>
            </a:r>
          </a:p>
          <a:p>
            <a:pPr marL="0" indent="0">
              <a:buNone/>
            </a:pPr>
            <a:r>
              <a:rPr lang="en-US" sz="2000" i="1" dirty="0"/>
              <a:t>Category Selection</a:t>
            </a:r>
          </a:p>
          <a:p>
            <a:pPr marL="0" indent="0">
              <a:buNone/>
            </a:pPr>
            <a:r>
              <a:rPr lang="en-US" sz="2000" i="1" dirty="0"/>
              <a:t>Query Input</a:t>
            </a:r>
          </a:p>
        </p:txBody>
      </p:sp>
      <p:pic>
        <p:nvPicPr>
          <p:cNvPr id="14" name="Picture 13">
            <a:extLst>
              <a:ext uri="{FF2B5EF4-FFF2-40B4-BE49-F238E27FC236}">
                <a16:creationId xmlns:a16="http://schemas.microsoft.com/office/drawing/2014/main" id="{0D8C6D60-28B9-37EA-1B8C-0F0D4CF7C906}"/>
              </a:ext>
            </a:extLst>
          </p:cNvPr>
          <p:cNvPicPr>
            <a:picLocks noChangeAspect="1"/>
          </p:cNvPicPr>
          <p:nvPr/>
        </p:nvPicPr>
        <p:blipFill>
          <a:blip r:embed="rId2"/>
          <a:stretch>
            <a:fillRect/>
          </a:stretch>
        </p:blipFill>
        <p:spPr>
          <a:xfrm>
            <a:off x="0" y="-2"/>
            <a:ext cx="12192000" cy="4857752"/>
          </a:xfrm>
          <a:prstGeom prst="rect">
            <a:avLst/>
          </a:prstGeom>
        </p:spPr>
      </p:pic>
      <p:sp>
        <p:nvSpPr>
          <p:cNvPr id="15" name="Rectangle 14">
            <a:extLst>
              <a:ext uri="{FF2B5EF4-FFF2-40B4-BE49-F238E27FC236}">
                <a16:creationId xmlns:a16="http://schemas.microsoft.com/office/drawing/2014/main" id="{0D3C1440-ABB5-4A6D-26B7-96F4E8A17349}"/>
              </a:ext>
            </a:extLst>
          </p:cNvPr>
          <p:cNvSpPr/>
          <p:nvPr/>
        </p:nvSpPr>
        <p:spPr>
          <a:xfrm>
            <a:off x="2371303" y="2295206"/>
            <a:ext cx="9318280" cy="2495869"/>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650907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E730FA-DFEE-BF50-E66B-9F1D3ABC2EED}"/>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C32E8C5E-A3C2-B915-CFE7-42FC5F079430}"/>
              </a:ext>
            </a:extLst>
          </p:cNvPr>
          <p:cNvSpPr/>
          <p:nvPr/>
        </p:nvSpPr>
        <p:spPr>
          <a:xfrm>
            <a:off x="1" y="-1"/>
            <a:ext cx="12192000" cy="4960397"/>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71B9F2DD-1C24-331E-E7F2-EA1667F513B5}"/>
              </a:ext>
            </a:extLst>
          </p:cNvPr>
          <p:cNvSpPr>
            <a:spLocks noGrp="1"/>
          </p:cNvSpPr>
          <p:nvPr>
            <p:ph type="title"/>
          </p:nvPr>
        </p:nvSpPr>
        <p:spPr>
          <a:xfrm>
            <a:off x="617783" y="5419725"/>
            <a:ext cx="4441372" cy="1146532"/>
          </a:xfrm>
        </p:spPr>
        <p:txBody>
          <a:bodyPr/>
          <a:lstStyle/>
          <a:p>
            <a:r>
              <a:rPr lang="en-US" dirty="0"/>
              <a:t>SEED Implementation</a:t>
            </a:r>
          </a:p>
        </p:txBody>
      </p:sp>
      <p:sp>
        <p:nvSpPr>
          <p:cNvPr id="12" name="Text Placeholder 11">
            <a:extLst>
              <a:ext uri="{FF2B5EF4-FFF2-40B4-BE49-F238E27FC236}">
                <a16:creationId xmlns:a16="http://schemas.microsoft.com/office/drawing/2014/main" id="{8E4DE65F-9D7E-3AA7-0C42-8A9BF94B29E1}"/>
              </a:ext>
            </a:extLst>
          </p:cNvPr>
          <p:cNvSpPr>
            <a:spLocks noGrp="1"/>
          </p:cNvSpPr>
          <p:nvPr>
            <p:ph type="body" sz="quarter" idx="57"/>
          </p:nvPr>
        </p:nvSpPr>
        <p:spPr>
          <a:xfrm>
            <a:off x="5474050" y="5286375"/>
            <a:ext cx="6215533" cy="1405286"/>
          </a:xfrm>
        </p:spPr>
        <p:txBody>
          <a:bodyPr>
            <a:normAutofit/>
          </a:bodyPr>
          <a:lstStyle/>
          <a:p>
            <a:pPr marL="0" indent="0">
              <a:buNone/>
            </a:pPr>
            <a:r>
              <a:rPr lang="en-US" sz="2000" i="1" dirty="0"/>
              <a:t>Results Preview</a:t>
            </a:r>
          </a:p>
          <a:p>
            <a:pPr marL="0" indent="0">
              <a:buNone/>
            </a:pPr>
            <a:r>
              <a:rPr lang="en-US" sz="2000" i="1" dirty="0"/>
              <a:t>Human Verification</a:t>
            </a:r>
          </a:p>
          <a:p>
            <a:pPr marL="0" indent="0">
              <a:buNone/>
            </a:pPr>
            <a:r>
              <a:rPr lang="en-US" sz="2000" i="1" dirty="0"/>
              <a:t>Labeling Input</a:t>
            </a:r>
          </a:p>
        </p:txBody>
      </p:sp>
      <p:pic>
        <p:nvPicPr>
          <p:cNvPr id="15" name="Picture 14">
            <a:extLst>
              <a:ext uri="{FF2B5EF4-FFF2-40B4-BE49-F238E27FC236}">
                <a16:creationId xmlns:a16="http://schemas.microsoft.com/office/drawing/2014/main" id="{B74007D2-37FD-91E8-79A6-05FD2D6990C8}"/>
              </a:ext>
            </a:extLst>
          </p:cNvPr>
          <p:cNvPicPr>
            <a:picLocks noChangeAspect="1"/>
          </p:cNvPicPr>
          <p:nvPr/>
        </p:nvPicPr>
        <p:blipFill>
          <a:blip r:embed="rId2"/>
          <a:srcRect b="9654"/>
          <a:stretch>
            <a:fillRect/>
          </a:stretch>
        </p:blipFill>
        <p:spPr>
          <a:xfrm>
            <a:off x="-1" y="0"/>
            <a:ext cx="12192000" cy="4960396"/>
          </a:xfrm>
          <a:prstGeom prst="rect">
            <a:avLst/>
          </a:prstGeom>
        </p:spPr>
      </p:pic>
      <p:sp>
        <p:nvSpPr>
          <p:cNvPr id="16" name="Rectangle 15">
            <a:extLst>
              <a:ext uri="{FF2B5EF4-FFF2-40B4-BE49-F238E27FC236}">
                <a16:creationId xmlns:a16="http://schemas.microsoft.com/office/drawing/2014/main" id="{67B3F683-843E-1A25-871C-4AFAAD05BEB2}"/>
              </a:ext>
            </a:extLst>
          </p:cNvPr>
          <p:cNvSpPr/>
          <p:nvPr/>
        </p:nvSpPr>
        <p:spPr>
          <a:xfrm>
            <a:off x="9256498" y="1514156"/>
            <a:ext cx="2687852" cy="3446240"/>
          </a:xfrm>
          <a:prstGeom prst="rect">
            <a:avLst/>
          </a:prstGeom>
          <a:noFill/>
          <a:ln w="28575">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46D4D24-5977-BFBD-C415-907E8089261F}"/>
              </a:ext>
            </a:extLst>
          </p:cNvPr>
          <p:cNvSpPr txBox="1"/>
          <p:nvPr/>
        </p:nvSpPr>
        <p:spPr>
          <a:xfrm>
            <a:off x="10086975" y="1095375"/>
            <a:ext cx="1857376" cy="695325"/>
          </a:xfrm>
          <a:prstGeom prst="rect">
            <a:avLst/>
          </a:prstGeom>
          <a:noFill/>
        </p:spPr>
        <p:txBody>
          <a:bodyPr wrap="square" lIns="0" tIns="0" rIns="0" bIns="0" rtlCol="0">
            <a:noAutofit/>
          </a:bodyPr>
          <a:lstStyle/>
          <a:p>
            <a:pPr algn="l"/>
            <a:r>
              <a:rPr lang="en-US" dirty="0">
                <a:solidFill>
                  <a:srgbClr val="FF0000"/>
                </a:solidFill>
              </a:rPr>
              <a:t>LLM Results</a:t>
            </a:r>
          </a:p>
        </p:txBody>
      </p:sp>
    </p:spTree>
    <p:extLst>
      <p:ext uri="{BB962C8B-B14F-4D97-AF65-F5344CB8AC3E}">
        <p14:creationId xmlns:p14="http://schemas.microsoft.com/office/powerpoint/2010/main" val="40162589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E798F-D814-7CF8-5302-6B71D321D19B}"/>
            </a:ext>
          </a:extLst>
        </p:cNvPr>
        <p:cNvGrpSpPr/>
        <p:nvPr/>
      </p:nvGrpSpPr>
      <p:grpSpPr>
        <a:xfrm>
          <a:off x="0" y="0"/>
          <a:ext cx="0" cy="0"/>
          <a:chOff x="0" y="0"/>
          <a:chExt cx="0" cy="0"/>
        </a:xfrm>
      </p:grpSpPr>
      <p:sp>
        <p:nvSpPr>
          <p:cNvPr id="6" name="Rectangle 5">
            <a:extLst>
              <a:ext uri="{FF2B5EF4-FFF2-40B4-BE49-F238E27FC236}">
                <a16:creationId xmlns:a16="http://schemas.microsoft.com/office/drawing/2014/main" id="{8A6BFCCB-519A-62DE-052C-9068D406424F}"/>
              </a:ext>
            </a:extLst>
          </p:cNvPr>
          <p:cNvSpPr/>
          <p:nvPr/>
        </p:nvSpPr>
        <p:spPr>
          <a:xfrm>
            <a:off x="1" y="-1"/>
            <a:ext cx="12192000" cy="4960397"/>
          </a:xfrm>
          <a:prstGeom prst="rect">
            <a:avLst/>
          </a:prstGeom>
          <a:solidFill>
            <a:srgbClr val="EEEEEE"/>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2441D873-B3B7-0C26-06EE-07815A204EE4}"/>
              </a:ext>
            </a:extLst>
          </p:cNvPr>
          <p:cNvSpPr>
            <a:spLocks noGrp="1"/>
          </p:cNvSpPr>
          <p:nvPr>
            <p:ph type="title"/>
          </p:nvPr>
        </p:nvSpPr>
        <p:spPr>
          <a:xfrm>
            <a:off x="617783" y="5419725"/>
            <a:ext cx="4441372" cy="1146532"/>
          </a:xfrm>
        </p:spPr>
        <p:txBody>
          <a:bodyPr/>
          <a:lstStyle/>
          <a:p>
            <a:r>
              <a:rPr lang="en-US" dirty="0"/>
              <a:t>SEED Implementation</a:t>
            </a:r>
          </a:p>
        </p:txBody>
      </p:sp>
      <p:sp>
        <p:nvSpPr>
          <p:cNvPr id="12" name="Text Placeholder 11">
            <a:extLst>
              <a:ext uri="{FF2B5EF4-FFF2-40B4-BE49-F238E27FC236}">
                <a16:creationId xmlns:a16="http://schemas.microsoft.com/office/drawing/2014/main" id="{04898886-3750-81B4-CF5C-B7BA53947FFD}"/>
              </a:ext>
            </a:extLst>
          </p:cNvPr>
          <p:cNvSpPr>
            <a:spLocks noGrp="1"/>
          </p:cNvSpPr>
          <p:nvPr>
            <p:ph type="body" sz="quarter" idx="57"/>
          </p:nvPr>
        </p:nvSpPr>
        <p:spPr>
          <a:xfrm>
            <a:off x="5474050" y="5286375"/>
            <a:ext cx="6215533" cy="1405286"/>
          </a:xfrm>
        </p:spPr>
        <p:txBody>
          <a:bodyPr>
            <a:normAutofit/>
          </a:bodyPr>
          <a:lstStyle/>
          <a:p>
            <a:pPr marL="0" indent="0">
              <a:buNone/>
            </a:pPr>
            <a:r>
              <a:rPr lang="en-US" sz="2000" i="1" dirty="0"/>
              <a:t>Results Preview</a:t>
            </a:r>
          </a:p>
          <a:p>
            <a:pPr marL="0" indent="0">
              <a:buNone/>
            </a:pPr>
            <a:r>
              <a:rPr lang="en-US" sz="2000" i="1" dirty="0"/>
              <a:t>Human Verification</a:t>
            </a:r>
          </a:p>
          <a:p>
            <a:pPr marL="0" indent="0">
              <a:buNone/>
            </a:pPr>
            <a:r>
              <a:rPr lang="en-US" sz="2000" i="1" dirty="0"/>
              <a:t>Labeling Input</a:t>
            </a:r>
          </a:p>
        </p:txBody>
      </p:sp>
      <p:pic>
        <p:nvPicPr>
          <p:cNvPr id="15" name="Picture 14">
            <a:extLst>
              <a:ext uri="{FF2B5EF4-FFF2-40B4-BE49-F238E27FC236}">
                <a16:creationId xmlns:a16="http://schemas.microsoft.com/office/drawing/2014/main" id="{13BF6733-A9D3-ACCB-2821-A578830E91FD}"/>
              </a:ext>
            </a:extLst>
          </p:cNvPr>
          <p:cNvPicPr>
            <a:picLocks noChangeAspect="1"/>
          </p:cNvPicPr>
          <p:nvPr/>
        </p:nvPicPr>
        <p:blipFill>
          <a:blip r:embed="rId2"/>
          <a:srcRect b="9654"/>
          <a:stretch>
            <a:fillRect/>
          </a:stretch>
        </p:blipFill>
        <p:spPr>
          <a:xfrm>
            <a:off x="0" y="-1"/>
            <a:ext cx="12192000" cy="4960396"/>
          </a:xfrm>
          <a:prstGeom prst="rect">
            <a:avLst/>
          </a:prstGeom>
        </p:spPr>
      </p:pic>
      <p:sp>
        <p:nvSpPr>
          <p:cNvPr id="16" name="Rectangle 15">
            <a:extLst>
              <a:ext uri="{FF2B5EF4-FFF2-40B4-BE49-F238E27FC236}">
                <a16:creationId xmlns:a16="http://schemas.microsoft.com/office/drawing/2014/main" id="{2FC5481E-9173-DBB3-973E-957BEE0BED2A}"/>
              </a:ext>
            </a:extLst>
          </p:cNvPr>
          <p:cNvSpPr/>
          <p:nvPr/>
        </p:nvSpPr>
        <p:spPr>
          <a:xfrm>
            <a:off x="1979397" y="618806"/>
            <a:ext cx="6869327" cy="752794"/>
          </a:xfrm>
          <a:prstGeom prst="rect">
            <a:avLst/>
          </a:pr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3BF51F0-4E28-FB69-5E3F-292441A6D46A}"/>
              </a:ext>
            </a:extLst>
          </p:cNvPr>
          <p:cNvSpPr txBox="1"/>
          <p:nvPr/>
        </p:nvSpPr>
        <p:spPr>
          <a:xfrm>
            <a:off x="9086850" y="857250"/>
            <a:ext cx="1857376" cy="695325"/>
          </a:xfrm>
          <a:prstGeom prst="rect">
            <a:avLst/>
          </a:prstGeom>
          <a:noFill/>
        </p:spPr>
        <p:txBody>
          <a:bodyPr wrap="square" lIns="0" tIns="0" rIns="0" bIns="0" rtlCol="0">
            <a:noAutofit/>
          </a:bodyPr>
          <a:lstStyle/>
          <a:p>
            <a:pPr algn="l"/>
            <a:r>
              <a:rPr lang="en-US" b="1" dirty="0">
                <a:solidFill>
                  <a:srgbClr val="FF0000"/>
                </a:solidFill>
              </a:rPr>
              <a:t>Apply Label</a:t>
            </a:r>
          </a:p>
        </p:txBody>
      </p:sp>
    </p:spTree>
    <p:extLst>
      <p:ext uri="{BB962C8B-B14F-4D97-AF65-F5344CB8AC3E}">
        <p14:creationId xmlns:p14="http://schemas.microsoft.com/office/powerpoint/2010/main" val="18726818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32C83-FAA1-47FF-F7B0-647C308DCC21}"/>
              </a:ext>
            </a:extLst>
          </p:cNvPr>
          <p:cNvSpPr>
            <a:spLocks noGrp="1"/>
          </p:cNvSpPr>
          <p:nvPr>
            <p:ph type="title"/>
          </p:nvPr>
        </p:nvSpPr>
        <p:spPr/>
        <p:txBody>
          <a:bodyPr/>
          <a:lstStyle/>
          <a:p>
            <a:r>
              <a:rPr lang="en-US" dirty="0"/>
              <a:t>Results</a:t>
            </a:r>
          </a:p>
        </p:txBody>
      </p:sp>
      <p:sp>
        <p:nvSpPr>
          <p:cNvPr id="4" name="Text Placeholder 3">
            <a:extLst>
              <a:ext uri="{FF2B5EF4-FFF2-40B4-BE49-F238E27FC236}">
                <a16:creationId xmlns:a16="http://schemas.microsoft.com/office/drawing/2014/main" id="{7600565B-5B31-4052-37C0-68CE6FA74A9F}"/>
              </a:ext>
            </a:extLst>
          </p:cNvPr>
          <p:cNvSpPr>
            <a:spLocks noGrp="1"/>
          </p:cNvSpPr>
          <p:nvPr>
            <p:ph type="body" sz="quarter" idx="13"/>
          </p:nvPr>
        </p:nvSpPr>
        <p:spPr>
          <a:xfrm>
            <a:off x="616876" y="1447063"/>
            <a:ext cx="5291328" cy="5306161"/>
          </a:xfrm>
        </p:spPr>
        <p:txBody>
          <a:bodyPr>
            <a:normAutofit fontScale="92500" lnSpcReduction="10000"/>
          </a:bodyPr>
          <a:lstStyle/>
          <a:p>
            <a:pPr marL="0" indent="0" algn="ctr">
              <a:buNone/>
            </a:pPr>
            <a:r>
              <a:rPr lang="en-US" sz="2200" b="1" u="sng" dirty="0"/>
              <a:t>Performance</a:t>
            </a:r>
          </a:p>
          <a:p>
            <a:pPr marL="285750" indent="-285750"/>
            <a:r>
              <a:rPr lang="en-US" sz="1800" b="1" dirty="0"/>
              <a:t>Decent accuracy on dense / more verbose synthetic datasets (70%+ accuracy)</a:t>
            </a:r>
          </a:p>
          <a:p>
            <a:pPr marL="688076" lvl="1" indent="-285750"/>
            <a:r>
              <a:rPr lang="en-US" sz="1700" dirty="0"/>
              <a:t>Example: Does this building have a pool?</a:t>
            </a:r>
            <a:endParaRPr lang="en-US" sz="1700" b="1" dirty="0"/>
          </a:p>
          <a:p>
            <a:pPr marL="285750" indent="-285750"/>
            <a:r>
              <a:rPr lang="en-US" sz="1800" b="1" dirty="0"/>
              <a:t>Decent performance with multi category datasets (70%+ accuracy)</a:t>
            </a:r>
          </a:p>
          <a:p>
            <a:pPr marL="742950" lvl="1" indent="-285750">
              <a:buFont typeface="Arial" panose="020B0604020202020204" pitchFamily="34" charset="0"/>
              <a:buChar char="•"/>
            </a:pPr>
            <a:r>
              <a:rPr lang="en-US" sz="1700" dirty="0"/>
              <a:t>Example: Does this building have a </a:t>
            </a:r>
            <a:r>
              <a:rPr lang="en-US" sz="1700" b="1" dirty="0"/>
              <a:t>commercial </a:t>
            </a:r>
            <a:r>
              <a:rPr lang="en-US" sz="1700" dirty="0"/>
              <a:t>pool?</a:t>
            </a:r>
          </a:p>
          <a:p>
            <a:pPr marL="285750" indent="-285750"/>
            <a:r>
              <a:rPr lang="en-US" sz="1800" b="1" dirty="0"/>
              <a:t>Struggled with information overflow </a:t>
            </a:r>
          </a:p>
          <a:p>
            <a:pPr marL="688076" lvl="1" indent="-285750"/>
            <a:r>
              <a:rPr lang="en-US" sz="1533" i="1" dirty="0"/>
              <a:t>(</a:t>
            </a:r>
            <a:r>
              <a:rPr lang="en-US" sz="1533" i="1" dirty="0" err="1"/>
              <a:t>i.e</a:t>
            </a:r>
            <a:r>
              <a:rPr lang="en-US" sz="1533" i="1" dirty="0"/>
              <a:t> Source / Site / Adjusted / Median / Normalized … EUI)</a:t>
            </a:r>
          </a:p>
          <a:p>
            <a:pPr marL="742950" lvl="1" indent="-285750">
              <a:buFont typeface="Arial" panose="020B0604020202020204" pitchFamily="34" charset="0"/>
              <a:buChar char="•"/>
            </a:pPr>
            <a:r>
              <a:rPr lang="en-US" sz="1700" dirty="0"/>
              <a:t>More domain knowledge or routing to a second-stage smaller more specifically trained model may be possible for high demand queries</a:t>
            </a:r>
          </a:p>
          <a:p>
            <a:r>
              <a:rPr lang="en-US" sz="1800" b="1" dirty="0"/>
              <a:t>Struggled with additional context-based searches </a:t>
            </a:r>
          </a:p>
          <a:p>
            <a:pPr lvl="1"/>
            <a:r>
              <a:rPr lang="en-US" sz="1700" dirty="0"/>
              <a:t>(</a:t>
            </a:r>
            <a:r>
              <a:rPr lang="en-US" sz="1700" dirty="0" err="1"/>
              <a:t>i.e</a:t>
            </a:r>
            <a:r>
              <a:rPr lang="en-US" sz="1700" dirty="0"/>
              <a:t> providing policy data in a retrieval augmented generation (RAG) format and asking the LLM “tag which building are applicable for X policy funding”</a:t>
            </a:r>
          </a:p>
          <a:p>
            <a:pPr marL="340624" indent="-285750"/>
            <a:endParaRPr lang="en-US" sz="1867" dirty="0"/>
          </a:p>
        </p:txBody>
      </p:sp>
    </p:spTree>
    <p:extLst>
      <p:ext uri="{BB962C8B-B14F-4D97-AF65-F5344CB8AC3E}">
        <p14:creationId xmlns:p14="http://schemas.microsoft.com/office/powerpoint/2010/main" val="14030191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7471A8-2CF1-1C13-55DF-5681787C17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D469BE-FE01-E538-9468-8436DE55A085}"/>
              </a:ext>
            </a:extLst>
          </p:cNvPr>
          <p:cNvSpPr>
            <a:spLocks noGrp="1"/>
          </p:cNvSpPr>
          <p:nvPr>
            <p:ph type="title"/>
          </p:nvPr>
        </p:nvSpPr>
        <p:spPr/>
        <p:txBody>
          <a:bodyPr/>
          <a:lstStyle/>
          <a:p>
            <a:r>
              <a:rPr lang="en-US" dirty="0"/>
              <a:t>Results</a:t>
            </a:r>
          </a:p>
        </p:txBody>
      </p:sp>
      <p:sp>
        <p:nvSpPr>
          <p:cNvPr id="3" name="Text Placeholder 2">
            <a:extLst>
              <a:ext uri="{FF2B5EF4-FFF2-40B4-BE49-F238E27FC236}">
                <a16:creationId xmlns:a16="http://schemas.microsoft.com/office/drawing/2014/main" id="{EAB0B5ED-1965-E658-861B-D55878FB5379}"/>
              </a:ext>
            </a:extLst>
          </p:cNvPr>
          <p:cNvSpPr>
            <a:spLocks noGrp="1"/>
          </p:cNvSpPr>
          <p:nvPr>
            <p:ph type="body" sz="quarter" idx="12"/>
          </p:nvPr>
        </p:nvSpPr>
        <p:spPr>
          <a:xfrm>
            <a:off x="6289252" y="1370865"/>
            <a:ext cx="5285872" cy="4877023"/>
          </a:xfrm>
        </p:spPr>
        <p:txBody>
          <a:bodyPr>
            <a:normAutofit/>
          </a:bodyPr>
          <a:lstStyle/>
          <a:p>
            <a:pPr marL="0" indent="0" algn="ctr">
              <a:buNone/>
            </a:pPr>
            <a:r>
              <a:rPr lang="en-US" sz="2000" b="1" u="sng" dirty="0"/>
              <a:t>Additional Caveats</a:t>
            </a:r>
            <a:endParaRPr lang="en-US" sz="2000" dirty="0"/>
          </a:p>
          <a:p>
            <a:pPr marL="285750" indent="-285750"/>
            <a:r>
              <a:rPr lang="en-US" sz="1800" b="1" dirty="0"/>
              <a:t>Testing limited to synthetic datasets </a:t>
            </a:r>
            <a:r>
              <a:rPr lang="en-US" sz="1800" dirty="0"/>
              <a:t>that may have “obvious” or leading answers</a:t>
            </a:r>
          </a:p>
          <a:p>
            <a:pPr marL="285750" indent="-285750"/>
            <a:r>
              <a:rPr lang="en-US" sz="1800" b="1" dirty="0"/>
              <a:t>Current results are terse </a:t>
            </a:r>
            <a:r>
              <a:rPr lang="en-US" sz="1800" dirty="0"/>
              <a:t>for increased response speed, with general support leading towards “Yes/No” type questions. \</a:t>
            </a:r>
          </a:p>
          <a:p>
            <a:pPr marL="688076" lvl="1" indent="-285750"/>
            <a:r>
              <a:rPr lang="en-US" sz="1600" b="1" dirty="0"/>
              <a:t>Increased detail means lower accuracy and increased response times</a:t>
            </a:r>
          </a:p>
          <a:p>
            <a:pPr marL="285750" indent="-285750"/>
            <a:r>
              <a:rPr lang="en-US" sz="1800" b="1" dirty="0"/>
              <a:t>Response times average 15+ seconds</a:t>
            </a:r>
          </a:p>
          <a:p>
            <a:pPr marL="688076" lvl="1" indent="-285750"/>
            <a:r>
              <a:rPr lang="en-US" sz="1600" dirty="0"/>
              <a:t>5 seconds for dataset preprocessing</a:t>
            </a:r>
          </a:p>
          <a:p>
            <a:pPr marL="688076" lvl="1" indent="-285750"/>
            <a:r>
              <a:rPr lang="en-US" sz="1600" dirty="0"/>
              <a:t>100 buildings takes about 7-9 seconds, and scales linearly. (1000 buildings takes slightly over a minute)</a:t>
            </a:r>
          </a:p>
          <a:p>
            <a:pPr marL="285750" indent="-285750"/>
            <a:endParaRPr lang="en-US" sz="1800" dirty="0"/>
          </a:p>
          <a:p>
            <a:pPr marL="285750" indent="-285750"/>
            <a:endParaRPr lang="en-US" sz="1800" dirty="0"/>
          </a:p>
          <a:p>
            <a:endParaRPr lang="en-US" dirty="0"/>
          </a:p>
        </p:txBody>
      </p:sp>
      <p:sp>
        <p:nvSpPr>
          <p:cNvPr id="4" name="Text Placeholder 3">
            <a:extLst>
              <a:ext uri="{FF2B5EF4-FFF2-40B4-BE49-F238E27FC236}">
                <a16:creationId xmlns:a16="http://schemas.microsoft.com/office/drawing/2014/main" id="{85026B11-20AE-3820-A614-7C079749F912}"/>
              </a:ext>
            </a:extLst>
          </p:cNvPr>
          <p:cNvSpPr>
            <a:spLocks noGrp="1"/>
          </p:cNvSpPr>
          <p:nvPr>
            <p:ph type="body" sz="quarter" idx="13"/>
          </p:nvPr>
        </p:nvSpPr>
        <p:spPr/>
        <p:txBody>
          <a:bodyPr>
            <a:normAutofit fontScale="92500" lnSpcReduction="20000"/>
          </a:bodyPr>
          <a:lstStyle/>
          <a:p>
            <a:pPr marL="0" indent="0" algn="ctr">
              <a:buNone/>
            </a:pPr>
            <a:r>
              <a:rPr lang="en-US" sz="2200" b="1" u="sng" dirty="0">
                <a:solidFill>
                  <a:schemeClr val="tx1">
                    <a:lumMod val="50000"/>
                    <a:lumOff val="50000"/>
                  </a:schemeClr>
                </a:solidFill>
              </a:rPr>
              <a:t>Performance</a:t>
            </a:r>
          </a:p>
          <a:p>
            <a:pPr marL="285750" indent="-285750"/>
            <a:r>
              <a:rPr lang="en-US" sz="1800" b="1" dirty="0">
                <a:solidFill>
                  <a:schemeClr val="tx1">
                    <a:lumMod val="50000"/>
                    <a:lumOff val="50000"/>
                  </a:schemeClr>
                </a:solidFill>
              </a:rPr>
              <a:t>Decent accuracy on dense / more verbose synthetic datasets (70%+ accuracy)</a:t>
            </a:r>
          </a:p>
          <a:p>
            <a:pPr marL="285750" indent="-285750"/>
            <a:r>
              <a:rPr lang="en-US" sz="1800" b="1" dirty="0">
                <a:solidFill>
                  <a:schemeClr val="tx1">
                    <a:lumMod val="50000"/>
                    <a:lumOff val="50000"/>
                  </a:schemeClr>
                </a:solidFill>
              </a:rPr>
              <a:t>Decent performance with multi category datasets (70%+ accuracy)</a:t>
            </a:r>
          </a:p>
          <a:p>
            <a:pPr marL="742950" lvl="1" indent="-285750">
              <a:buFont typeface="Arial" panose="020B0604020202020204" pitchFamily="34" charset="0"/>
              <a:buChar char="•"/>
            </a:pPr>
            <a:r>
              <a:rPr lang="en-US" sz="1800" dirty="0">
                <a:solidFill>
                  <a:schemeClr val="tx1">
                    <a:lumMod val="50000"/>
                    <a:lumOff val="50000"/>
                  </a:schemeClr>
                </a:solidFill>
              </a:rPr>
              <a:t>Example: Does this building have a commercial pool?</a:t>
            </a:r>
          </a:p>
          <a:p>
            <a:pPr marL="285750" indent="-285750"/>
            <a:r>
              <a:rPr lang="en-US" sz="1800" b="1" dirty="0">
                <a:solidFill>
                  <a:schemeClr val="tx1">
                    <a:lumMod val="50000"/>
                    <a:lumOff val="50000"/>
                  </a:schemeClr>
                </a:solidFill>
              </a:rPr>
              <a:t>Struggled with information overflow </a:t>
            </a:r>
          </a:p>
          <a:p>
            <a:pPr marL="688076" lvl="1" indent="-285750"/>
            <a:r>
              <a:rPr lang="en-US" sz="1533" i="1" dirty="0">
                <a:solidFill>
                  <a:schemeClr val="tx1">
                    <a:lumMod val="50000"/>
                    <a:lumOff val="50000"/>
                  </a:schemeClr>
                </a:solidFill>
              </a:rPr>
              <a:t>(</a:t>
            </a:r>
            <a:r>
              <a:rPr lang="en-US" sz="1533" i="1" dirty="0" err="1">
                <a:solidFill>
                  <a:schemeClr val="tx1">
                    <a:lumMod val="50000"/>
                    <a:lumOff val="50000"/>
                  </a:schemeClr>
                </a:solidFill>
              </a:rPr>
              <a:t>i.e</a:t>
            </a:r>
            <a:r>
              <a:rPr lang="en-US" sz="1533" i="1" dirty="0">
                <a:solidFill>
                  <a:schemeClr val="tx1">
                    <a:lumMod val="50000"/>
                    <a:lumOff val="50000"/>
                  </a:schemeClr>
                </a:solidFill>
              </a:rPr>
              <a:t> Source / Site / Adjusted / Median / Normalized … EUI)</a:t>
            </a:r>
          </a:p>
          <a:p>
            <a:pPr marL="742950" lvl="1" indent="-285750">
              <a:buFont typeface="Arial" panose="020B0604020202020204" pitchFamily="34" charset="0"/>
              <a:buChar char="•"/>
            </a:pPr>
            <a:r>
              <a:rPr lang="en-US" sz="1700" dirty="0">
                <a:solidFill>
                  <a:schemeClr val="tx1">
                    <a:lumMod val="50000"/>
                    <a:lumOff val="50000"/>
                  </a:schemeClr>
                </a:solidFill>
              </a:rPr>
              <a:t>More domain knowledge or routing to a second-stage smaller more specifically trained model may be possible for high demand queries</a:t>
            </a:r>
          </a:p>
          <a:p>
            <a:r>
              <a:rPr lang="en-US" sz="1800" b="1" dirty="0">
                <a:solidFill>
                  <a:schemeClr val="tx1">
                    <a:lumMod val="50000"/>
                    <a:lumOff val="50000"/>
                  </a:schemeClr>
                </a:solidFill>
              </a:rPr>
              <a:t>Struggled with additional context-based searches </a:t>
            </a:r>
          </a:p>
          <a:p>
            <a:pPr lvl="1"/>
            <a:r>
              <a:rPr lang="en-US" sz="1700" dirty="0">
                <a:solidFill>
                  <a:schemeClr val="tx1">
                    <a:lumMod val="50000"/>
                    <a:lumOff val="50000"/>
                  </a:schemeClr>
                </a:solidFill>
              </a:rPr>
              <a:t>(</a:t>
            </a:r>
            <a:r>
              <a:rPr lang="en-US" sz="1700" dirty="0" err="1">
                <a:solidFill>
                  <a:schemeClr val="tx1">
                    <a:lumMod val="50000"/>
                    <a:lumOff val="50000"/>
                  </a:schemeClr>
                </a:solidFill>
              </a:rPr>
              <a:t>i.e</a:t>
            </a:r>
            <a:r>
              <a:rPr lang="en-US" sz="1700" dirty="0">
                <a:solidFill>
                  <a:schemeClr val="tx1">
                    <a:lumMod val="50000"/>
                    <a:lumOff val="50000"/>
                  </a:schemeClr>
                </a:solidFill>
              </a:rPr>
              <a:t> providing policy data in a retrieval augmented generations (RAG) format and asking the LLM “tag which building are applicable for X policy funding”</a:t>
            </a:r>
          </a:p>
          <a:p>
            <a:pPr marL="340624" indent="-285750"/>
            <a:endParaRPr lang="en-US" sz="1867" dirty="0">
              <a:solidFill>
                <a:schemeClr val="tx1">
                  <a:lumMod val="50000"/>
                  <a:lumOff val="50000"/>
                </a:schemeClr>
              </a:solidFill>
            </a:endParaRPr>
          </a:p>
        </p:txBody>
      </p:sp>
    </p:spTree>
    <p:extLst>
      <p:ext uri="{BB962C8B-B14F-4D97-AF65-F5344CB8AC3E}">
        <p14:creationId xmlns:p14="http://schemas.microsoft.com/office/powerpoint/2010/main" val="2242047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1CECA-2AC1-170A-5A34-16E821F05D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880CED-830B-CD21-891D-F749D3874E6D}"/>
              </a:ext>
            </a:extLst>
          </p:cNvPr>
          <p:cNvSpPr>
            <a:spLocks noGrp="1"/>
          </p:cNvSpPr>
          <p:nvPr>
            <p:ph type="title"/>
          </p:nvPr>
        </p:nvSpPr>
        <p:spPr/>
        <p:txBody>
          <a:bodyPr/>
          <a:lstStyle/>
          <a:p>
            <a:r>
              <a:rPr lang="en-US" sz="4800" dirty="0"/>
              <a:t>Future Work</a:t>
            </a:r>
          </a:p>
        </p:txBody>
      </p:sp>
      <p:sp>
        <p:nvSpPr>
          <p:cNvPr id="3" name="TextBox 2">
            <a:extLst>
              <a:ext uri="{FF2B5EF4-FFF2-40B4-BE49-F238E27FC236}">
                <a16:creationId xmlns:a16="http://schemas.microsoft.com/office/drawing/2014/main" id="{ACF2E5E9-55D4-A4DC-62B9-7C53FB5FA35C}"/>
              </a:ext>
            </a:extLst>
          </p:cNvPr>
          <p:cNvSpPr txBox="1"/>
          <p:nvPr/>
        </p:nvSpPr>
        <p:spPr>
          <a:xfrm>
            <a:off x="857249" y="1512570"/>
            <a:ext cx="9020175" cy="5078313"/>
          </a:xfrm>
          <a:prstGeom prst="rect">
            <a:avLst/>
          </a:prstGeom>
          <a:noFill/>
        </p:spPr>
        <p:txBody>
          <a:bodyPr wrap="square">
            <a:spAutoFit/>
          </a:bodyPr>
          <a:lstStyle/>
          <a:p>
            <a:pPr>
              <a:buFont typeface="Arial" panose="020B0604020202020204" pitchFamily="34" charset="0"/>
              <a:buChar char="•"/>
            </a:pPr>
            <a:r>
              <a:rPr lang="en-US" b="1" dirty="0"/>
              <a:t>Fine-Tuning LLMs:</a:t>
            </a:r>
            <a:endParaRPr lang="en-US" dirty="0"/>
          </a:p>
          <a:p>
            <a:pPr marL="742950" lvl="1" indent="-285750">
              <a:buFont typeface="Arial" panose="020B0604020202020204" pitchFamily="34" charset="0"/>
              <a:buChar char="•"/>
            </a:pPr>
            <a:r>
              <a:rPr lang="en-US" dirty="0"/>
              <a:t>Apply </a:t>
            </a:r>
            <a:r>
              <a:rPr lang="en-US" dirty="0" err="1"/>
              <a:t>QLoRA</a:t>
            </a:r>
            <a:r>
              <a:rPr lang="en-US" dirty="0"/>
              <a:t> or similar methods for domain-specific optimization.</a:t>
            </a:r>
          </a:p>
          <a:p>
            <a:pPr marL="742950" lvl="1" indent="-285750">
              <a:buFont typeface="Arial" panose="020B0604020202020204" pitchFamily="34" charset="0"/>
              <a:buChar char="•"/>
            </a:pPr>
            <a:r>
              <a:rPr lang="en-US" dirty="0"/>
              <a:t>Tailor model performance for energy/building datasets.</a:t>
            </a:r>
          </a:p>
          <a:p>
            <a:pPr>
              <a:buFont typeface="Arial" panose="020B0604020202020204" pitchFamily="34" charset="0"/>
              <a:buChar char="•"/>
            </a:pPr>
            <a:r>
              <a:rPr lang="en-US" b="1" dirty="0"/>
              <a:t>Integrating Domain Knowledge:</a:t>
            </a:r>
            <a:endParaRPr lang="en-US" dirty="0"/>
          </a:p>
          <a:p>
            <a:pPr marL="742950" lvl="1" indent="-285750">
              <a:buFont typeface="Arial" panose="020B0604020202020204" pitchFamily="34" charset="0"/>
              <a:buChar char="•"/>
            </a:pPr>
            <a:r>
              <a:rPr lang="en-US" dirty="0"/>
              <a:t>Incorporate additional domain knowledge (</a:t>
            </a:r>
            <a:r>
              <a:rPr lang="en-US" dirty="0" err="1"/>
              <a:t>i.e</a:t>
            </a:r>
            <a:r>
              <a:rPr lang="en-US" dirty="0"/>
              <a:t> ASHRAE Handbook guidelines for HVAC systems)</a:t>
            </a:r>
          </a:p>
          <a:p>
            <a:pPr marL="742950" lvl="1" indent="-285750">
              <a:buFont typeface="Arial" panose="020B0604020202020204" pitchFamily="34" charset="0"/>
              <a:buChar char="•"/>
            </a:pPr>
            <a:r>
              <a:rPr lang="en-US" dirty="0"/>
              <a:t>Embed EUI benchmarks for building performance context.</a:t>
            </a:r>
          </a:p>
          <a:p>
            <a:pPr>
              <a:buFont typeface="Arial" panose="020B0604020202020204" pitchFamily="34" charset="0"/>
              <a:buChar char="•"/>
            </a:pPr>
            <a:r>
              <a:rPr lang="en-US" b="1" dirty="0"/>
              <a:t>Expanded Feature Integration:</a:t>
            </a:r>
            <a:endParaRPr lang="en-US" dirty="0"/>
          </a:p>
          <a:p>
            <a:pPr marL="742950" lvl="1" indent="-285750">
              <a:buFont typeface="Arial" panose="020B0604020202020204" pitchFamily="34" charset="0"/>
              <a:buChar char="•"/>
            </a:pPr>
            <a:r>
              <a:rPr lang="en-US" dirty="0"/>
              <a:t>Link LLM outputs to </a:t>
            </a:r>
            <a:r>
              <a:rPr lang="en-US" b="1" dirty="0"/>
              <a:t>interactive visualizations</a:t>
            </a:r>
            <a:r>
              <a:rPr lang="en-US" dirty="0"/>
              <a:t> (e.g., energy dashboards, geospatial maps).</a:t>
            </a:r>
          </a:p>
          <a:p>
            <a:pPr marL="742950" lvl="1" indent="-285750">
              <a:buFont typeface="Arial" panose="020B0604020202020204" pitchFamily="34" charset="0"/>
              <a:buChar char="•"/>
            </a:pPr>
            <a:r>
              <a:rPr lang="en-US" dirty="0"/>
              <a:t>Enable </a:t>
            </a:r>
            <a:r>
              <a:rPr lang="en-US" b="1" dirty="0"/>
              <a:t>policy analysis workflows</a:t>
            </a:r>
            <a:r>
              <a:rPr lang="en-US" dirty="0"/>
              <a:t> (e.g., local code compliance checks, incentive programs).</a:t>
            </a:r>
          </a:p>
          <a:p>
            <a:pPr>
              <a:buFont typeface="Arial" panose="020B0604020202020204" pitchFamily="34" charset="0"/>
              <a:buChar char="•"/>
            </a:pPr>
            <a:r>
              <a:rPr lang="en-US" b="1" dirty="0"/>
              <a:t>Advanced Querying &amp; Analytics:</a:t>
            </a:r>
            <a:endParaRPr lang="en-US" dirty="0"/>
          </a:p>
          <a:p>
            <a:pPr marL="742950" lvl="1" indent="-285750">
              <a:buFont typeface="Arial" panose="020B0604020202020204" pitchFamily="34" charset="0"/>
              <a:buChar char="•"/>
            </a:pPr>
            <a:r>
              <a:rPr lang="en-US" dirty="0"/>
              <a:t>Multi-modal capabilities (combine text, tabular, and geospatial inputs).</a:t>
            </a:r>
          </a:p>
          <a:p>
            <a:pPr marL="742950" lvl="1" indent="-285750">
              <a:buFont typeface="Arial" panose="020B0604020202020204" pitchFamily="34" charset="0"/>
              <a:buChar char="•"/>
            </a:pPr>
            <a:r>
              <a:rPr lang="en-US" dirty="0"/>
              <a:t>Natural language to multi-stage labeling pipelines.</a:t>
            </a:r>
          </a:p>
          <a:p>
            <a:pPr>
              <a:buFont typeface="Arial" panose="020B0604020202020204" pitchFamily="34" charset="0"/>
              <a:buChar char="•"/>
            </a:pPr>
            <a:r>
              <a:rPr lang="en-US" b="1" dirty="0"/>
              <a:t>User-Centric Enhancements:</a:t>
            </a:r>
            <a:endParaRPr lang="en-US" dirty="0"/>
          </a:p>
          <a:p>
            <a:pPr marL="742950" lvl="1" indent="-285750">
              <a:buFont typeface="Arial" panose="020B0604020202020204" pitchFamily="34" charset="0"/>
              <a:buChar char="•"/>
            </a:pPr>
            <a:r>
              <a:rPr lang="en-US" dirty="0"/>
              <a:t>Explainable AI outputs for transparency.</a:t>
            </a:r>
          </a:p>
          <a:p>
            <a:pPr marL="742950" lvl="1" indent="-285750">
              <a:buFont typeface="Arial" panose="020B0604020202020204" pitchFamily="34" charset="0"/>
              <a:buChar char="•"/>
            </a:pPr>
            <a:r>
              <a:rPr lang="en-US" dirty="0"/>
              <a:t>Feedback-driven refinement and continual learning.</a:t>
            </a:r>
          </a:p>
        </p:txBody>
      </p:sp>
    </p:spTree>
    <p:extLst>
      <p:ext uri="{BB962C8B-B14F-4D97-AF65-F5344CB8AC3E}">
        <p14:creationId xmlns:p14="http://schemas.microsoft.com/office/powerpoint/2010/main" val="2629970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FD631B-F7CF-98CB-33C6-7C7DF9252B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3C793E-707D-1EAF-D952-0A317F494CE6}"/>
              </a:ext>
            </a:extLst>
          </p:cNvPr>
          <p:cNvSpPr>
            <a:spLocks noGrp="1"/>
          </p:cNvSpPr>
          <p:nvPr>
            <p:ph type="title"/>
          </p:nvPr>
        </p:nvSpPr>
        <p:spPr/>
        <p:txBody>
          <a:bodyPr/>
          <a:lstStyle/>
          <a:p>
            <a:r>
              <a:rPr lang="en-US" dirty="0"/>
              <a:t>Citations</a:t>
            </a:r>
          </a:p>
        </p:txBody>
      </p:sp>
      <p:sp>
        <p:nvSpPr>
          <p:cNvPr id="29" name="TextBox 28">
            <a:extLst>
              <a:ext uri="{FF2B5EF4-FFF2-40B4-BE49-F238E27FC236}">
                <a16:creationId xmlns:a16="http://schemas.microsoft.com/office/drawing/2014/main" id="{72748541-40DC-D41F-52F3-66046E520260}"/>
              </a:ext>
            </a:extLst>
          </p:cNvPr>
          <p:cNvSpPr txBox="1"/>
          <p:nvPr/>
        </p:nvSpPr>
        <p:spPr>
          <a:xfrm>
            <a:off x="761999" y="1399550"/>
            <a:ext cx="11125201" cy="5047536"/>
          </a:xfrm>
          <a:prstGeom prst="rect">
            <a:avLst/>
          </a:prstGeom>
          <a:noFill/>
        </p:spPr>
        <p:txBody>
          <a:bodyPr wrap="square">
            <a:spAutoFit/>
          </a:bodyPr>
          <a:lstStyle/>
          <a:p>
            <a:pPr marL="342900" indent="-342900">
              <a:buFont typeface="+mj-lt"/>
              <a:buAutoNum type="arabicPeriod"/>
            </a:pPr>
            <a:r>
              <a:rPr lang="en-US" sz="1600" dirty="0"/>
              <a:t>Chen, K., Y. Chen, X. Yu, and N. </a:t>
            </a:r>
            <a:r>
              <a:rPr lang="en-US" sz="1600" dirty="0" err="1"/>
              <a:t>Koudas</a:t>
            </a:r>
            <a:r>
              <a:rPr lang="en-US" sz="1600" dirty="0"/>
              <a:t>. "Reliable Text-to-SQL with Adaptive Abstention." </a:t>
            </a:r>
            <a:r>
              <a:rPr lang="en-US" sz="1600" dirty="0" err="1"/>
              <a:t>arXiv</a:t>
            </a:r>
            <a:r>
              <a:rPr lang="en-US" sz="1600" dirty="0"/>
              <a:t>, January 2025. </a:t>
            </a:r>
            <a:r>
              <a:rPr lang="en-US" sz="1600" dirty="0">
                <a:hlinkClick r:id="rId2"/>
              </a:rPr>
              <a:t>https://arxiv.org/abs/2501.10858</a:t>
            </a:r>
            <a:r>
              <a:rPr lang="en-US" sz="1600" dirty="0"/>
              <a:t>.</a:t>
            </a:r>
          </a:p>
          <a:p>
            <a:pPr marL="342900" indent="-342900">
              <a:buFont typeface="+mj-lt"/>
              <a:buAutoNum type="arabicPeriod"/>
            </a:pPr>
            <a:r>
              <a:rPr lang="en-US" sz="1600" dirty="0"/>
              <a:t>Guan, N., et al. "Cost-Efficient Label Function Design via Prompting Large Language Models (</a:t>
            </a:r>
            <a:r>
              <a:rPr lang="en-US" sz="1600" dirty="0" err="1"/>
              <a:t>DataSculpt</a:t>
            </a:r>
            <a:r>
              <a:rPr lang="en-US" sz="1600" dirty="0"/>
              <a:t>)." In Proceedings of the 28th International Conference on Extending Database Technology (EDBT 2025). 2025. </a:t>
            </a:r>
            <a:r>
              <a:rPr lang="en-US" sz="1600" dirty="0">
                <a:hlinkClick r:id="rId3"/>
              </a:rPr>
              <a:t>https://www.openproceedings.org/2025/conf/edbt/paper-73.pdf</a:t>
            </a:r>
            <a:r>
              <a:rPr lang="en-US" sz="1600" dirty="0"/>
              <a:t>.</a:t>
            </a:r>
          </a:p>
          <a:p>
            <a:pPr marL="342900" indent="-342900">
              <a:buFont typeface="+mj-lt"/>
              <a:buAutoNum type="arabicPeriod"/>
            </a:pPr>
            <a:r>
              <a:rPr lang="en-US" sz="1600" dirty="0"/>
              <a:t>Hong, Z., Z. Yuan, Q. Zhang, H. Chen, J. Dong, F. Huang, and X. Huang. "Next-Generation Database Interfaces: A Survey of LLM-based Text-to-SQL." </a:t>
            </a:r>
            <a:r>
              <a:rPr lang="en-US" sz="1600" dirty="0" err="1"/>
              <a:t>arXiv</a:t>
            </a:r>
            <a:r>
              <a:rPr lang="en-US" sz="1600" dirty="0"/>
              <a:t>, June 2024. </a:t>
            </a:r>
            <a:r>
              <a:rPr lang="en-US" sz="1600" dirty="0">
                <a:hlinkClick r:id="rId4"/>
              </a:rPr>
              <a:t>https://arxiv.org/abs/2406.08426</a:t>
            </a:r>
            <a:r>
              <a:rPr lang="en-US" sz="1600" dirty="0"/>
              <a:t>.</a:t>
            </a:r>
          </a:p>
          <a:p>
            <a:pPr marL="342900" indent="-342900">
              <a:buFont typeface="+mj-lt"/>
              <a:buAutoNum type="arabicPeriod"/>
            </a:pPr>
            <a:r>
              <a:rPr lang="en-US" sz="1600" dirty="0"/>
              <a:t>Huang, X., Q. Li, L. Cui, and Y. Liu. "Large Language Model Enhanced Text-to-SQL Generation: A Survey." </a:t>
            </a:r>
            <a:r>
              <a:rPr lang="en-US" sz="1600" dirty="0" err="1"/>
              <a:t>arXiv</a:t>
            </a:r>
            <a:r>
              <a:rPr lang="en-US" sz="1600" dirty="0"/>
              <a:t>, October 2024. </a:t>
            </a:r>
            <a:r>
              <a:rPr lang="en-US" sz="1600" dirty="0">
                <a:hlinkClick r:id="rId5"/>
              </a:rPr>
              <a:t>https://arxiv.org/abs/2410.06011</a:t>
            </a:r>
            <a:r>
              <a:rPr lang="en-US" sz="1600" dirty="0"/>
              <a:t>.</a:t>
            </a:r>
          </a:p>
          <a:p>
            <a:pPr marL="342900" indent="-342900">
              <a:buFont typeface="+mj-lt"/>
              <a:buAutoNum type="arabicPeriod"/>
            </a:pPr>
            <a:r>
              <a:rPr lang="en-US" sz="1600" dirty="0"/>
              <a:t>Huang, Y. M., J. Guo, W. Mao, C. Gao, P. Han, C. Liu, and Q. Ling. "Exploring the Landscape of Text-to-SQL with Large Language Models: Progresses, Challenges and Opportunities." </a:t>
            </a:r>
            <a:r>
              <a:rPr lang="en-US" sz="1600" dirty="0" err="1"/>
              <a:t>arXiv</a:t>
            </a:r>
            <a:r>
              <a:rPr lang="en-US" sz="1600" dirty="0"/>
              <a:t>, May 2025. </a:t>
            </a:r>
            <a:r>
              <a:rPr lang="en-US" sz="1600" dirty="0">
                <a:hlinkClick r:id="rId6"/>
              </a:rPr>
              <a:t>https://arxiv.org/abs/2505.23838</a:t>
            </a:r>
            <a:r>
              <a:rPr lang="en-US" sz="1600" dirty="0"/>
              <a:t>.</a:t>
            </a:r>
          </a:p>
          <a:p>
            <a:pPr marL="342900" indent="-342900">
              <a:buFont typeface="+mj-lt"/>
              <a:buAutoNum type="arabicPeriod"/>
            </a:pPr>
            <a:r>
              <a:rPr lang="en-US" sz="1600" dirty="0"/>
              <a:t>Leite, J.A., O. </a:t>
            </a:r>
            <a:r>
              <a:rPr lang="en-US" sz="1600" dirty="0" err="1"/>
              <a:t>Razuvayevskaya</a:t>
            </a:r>
            <a:r>
              <a:rPr lang="en-US" sz="1600" dirty="0"/>
              <a:t>, K. </a:t>
            </a:r>
            <a:r>
              <a:rPr lang="en-US" sz="1600" dirty="0" err="1"/>
              <a:t>Bontcheva</a:t>
            </a:r>
            <a:r>
              <a:rPr lang="en-US" sz="1600" dirty="0"/>
              <a:t>, et al. "Weakly supervised veracity classification with LLM-predicted credibility signals." EPJ Data Science 14, no. 16 (2025). </a:t>
            </a:r>
            <a:r>
              <a:rPr lang="en-US" sz="1600" dirty="0">
                <a:hlinkClick r:id="rId7"/>
              </a:rPr>
              <a:t>https://doi.org/10.1140/epjds/s13688-025-00534-0</a:t>
            </a:r>
            <a:r>
              <a:rPr lang="en-US" sz="1600" dirty="0"/>
              <a:t>.</a:t>
            </a:r>
          </a:p>
          <a:p>
            <a:pPr marL="342900" indent="-342900">
              <a:buFont typeface="+mj-lt"/>
              <a:buAutoNum type="arabicPeriod"/>
            </a:pPr>
            <a:r>
              <a:rPr lang="en-US" sz="1600" dirty="0"/>
              <a:t>Li, C., D. Zhang, and J. Wang. "LLM-Assisted Labeling Function Generation for Semantic Type Detection." </a:t>
            </a:r>
            <a:r>
              <a:rPr lang="en-US" sz="1600" dirty="0" err="1"/>
              <a:t>arXiv</a:t>
            </a:r>
            <a:r>
              <a:rPr lang="en-US" sz="1600" dirty="0"/>
              <a:t>, August 2024. </a:t>
            </a:r>
            <a:r>
              <a:rPr lang="en-US" sz="1600" dirty="0">
                <a:hlinkClick r:id="rId8"/>
              </a:rPr>
              <a:t>https://arxiv.org/html/2408.16173v1</a:t>
            </a:r>
            <a:r>
              <a:rPr lang="en-US" sz="1600" dirty="0"/>
              <a:t>.</a:t>
            </a:r>
          </a:p>
          <a:p>
            <a:pPr marL="342900" indent="-342900">
              <a:buFont typeface="+mj-lt"/>
              <a:buAutoNum type="arabicPeriod"/>
            </a:pPr>
            <a:r>
              <a:rPr lang="en-US" sz="1600" dirty="0"/>
              <a:t>Singh, A., A. Shetty, A. Ehtesham, S. Kumar, and T. Talaei </a:t>
            </a:r>
            <a:r>
              <a:rPr lang="en-US" sz="1600" dirty="0" err="1"/>
              <a:t>Khoei</a:t>
            </a:r>
            <a:r>
              <a:rPr lang="en-US" sz="1600" dirty="0"/>
              <a:t>. "A Survey of Large Language Model-Based Generative AI for Text-to-SQL: Benchmarks, Applications, Use Cases, and Challenges." </a:t>
            </a:r>
            <a:r>
              <a:rPr lang="en-US" sz="1600" dirty="0" err="1"/>
              <a:t>arXiv</a:t>
            </a:r>
            <a:r>
              <a:rPr lang="en-US" sz="1600" dirty="0"/>
              <a:t>, December 2024. </a:t>
            </a:r>
            <a:r>
              <a:rPr lang="en-US" sz="1600" dirty="0">
                <a:hlinkClick r:id="rId9"/>
              </a:rPr>
              <a:t>https://arxiv.org/abs/2412.05208</a:t>
            </a:r>
            <a:r>
              <a:rPr lang="en-US" sz="1600" dirty="0"/>
              <a:t>.</a:t>
            </a:r>
          </a:p>
          <a:p>
            <a:pPr marL="342900" indent="-342900">
              <a:buFont typeface="+mj-lt"/>
              <a:buAutoNum type="arabicPeriod"/>
            </a:pPr>
            <a:r>
              <a:rPr lang="en-US" sz="1600" dirty="0"/>
              <a:t>Levy, Mosh, Alon Jacoby, and Yoav Goldberg. "Same Task, More Tokens: the Impact of Input Length on the Reasoning Performance of Large Language Models." </a:t>
            </a:r>
            <a:r>
              <a:rPr lang="en-US" sz="1600" dirty="0" err="1"/>
              <a:t>arXiv</a:t>
            </a:r>
            <a:r>
              <a:rPr lang="en-US" sz="1600" dirty="0"/>
              <a:t> preprint arXiv:2402.14848 (2024). </a:t>
            </a:r>
            <a:r>
              <a:rPr lang="en-US" sz="1600" dirty="0">
                <a:hlinkClick r:id="rId10"/>
              </a:rPr>
              <a:t>https://arxiv.org/abs/2402.14848</a:t>
            </a:r>
            <a:r>
              <a:rPr lang="en-US" sz="1600" dirty="0"/>
              <a:t>.</a:t>
            </a:r>
          </a:p>
          <a:p>
            <a:endParaRPr lang="en-US" dirty="0"/>
          </a:p>
        </p:txBody>
      </p:sp>
    </p:spTree>
    <p:extLst>
      <p:ext uri="{BB962C8B-B14F-4D97-AF65-F5344CB8AC3E}">
        <p14:creationId xmlns:p14="http://schemas.microsoft.com/office/powerpoint/2010/main" val="35218464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28D21A9-9360-0BFB-E423-84E1CE8CE03A}"/>
              </a:ext>
            </a:extLst>
          </p:cNvPr>
          <p:cNvSpPr>
            <a:spLocks noGrp="1"/>
          </p:cNvSpPr>
          <p:nvPr>
            <p:ph type="title"/>
          </p:nvPr>
        </p:nvSpPr>
        <p:spPr/>
        <p:txBody>
          <a:bodyPr/>
          <a:lstStyle/>
          <a:p>
            <a:r>
              <a:rPr lang="en-US" dirty="0"/>
              <a:t>Thank you!</a:t>
            </a:r>
          </a:p>
        </p:txBody>
      </p:sp>
    </p:spTree>
    <p:extLst>
      <p:ext uri="{BB962C8B-B14F-4D97-AF65-F5344CB8AC3E}">
        <p14:creationId xmlns:p14="http://schemas.microsoft.com/office/powerpoint/2010/main" val="22948225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4A0DBAF-D12E-E993-96FA-67A62626851E}"/>
              </a:ext>
            </a:extLst>
          </p:cNvPr>
          <p:cNvSpPr>
            <a:spLocks noGrp="1"/>
          </p:cNvSpPr>
          <p:nvPr>
            <p:ph type="title"/>
          </p:nvPr>
        </p:nvSpPr>
        <p:spPr/>
        <p:txBody>
          <a:bodyPr/>
          <a:lstStyle/>
          <a:p>
            <a:r>
              <a:rPr lang="en-US" dirty="0"/>
              <a:t>Literature Review</a:t>
            </a:r>
          </a:p>
        </p:txBody>
      </p:sp>
      <p:sp>
        <p:nvSpPr>
          <p:cNvPr id="15" name="TextBox 14">
            <a:extLst>
              <a:ext uri="{FF2B5EF4-FFF2-40B4-BE49-F238E27FC236}">
                <a16:creationId xmlns:a16="http://schemas.microsoft.com/office/drawing/2014/main" id="{00EB7C7C-EEE4-B06C-E963-073D7E2786C0}"/>
              </a:ext>
            </a:extLst>
          </p:cNvPr>
          <p:cNvSpPr txBox="1"/>
          <p:nvPr/>
        </p:nvSpPr>
        <p:spPr>
          <a:xfrm>
            <a:off x="609600" y="1209525"/>
            <a:ext cx="11268075" cy="5693866"/>
          </a:xfrm>
          <a:prstGeom prst="rect">
            <a:avLst/>
          </a:prstGeom>
          <a:noFill/>
        </p:spPr>
        <p:txBody>
          <a:bodyPr wrap="square">
            <a:spAutoFit/>
          </a:bodyPr>
          <a:lstStyle/>
          <a:p>
            <a:r>
              <a:rPr lang="en-US" b="1" dirty="0"/>
              <a:t>AI Systems for Database Queries &amp; Quality Control</a:t>
            </a:r>
            <a:endParaRPr lang="en-US" dirty="0"/>
          </a:p>
          <a:p>
            <a:pPr marL="285750" indent="-285750">
              <a:buFont typeface="Arial" panose="020B0604020202020204" pitchFamily="34" charset="0"/>
              <a:buChar char="•"/>
            </a:pPr>
            <a:r>
              <a:rPr lang="en-US" sz="1600" dirty="0"/>
              <a:t>Achieves &gt;90% accuracy in NL to SQL conversion using context-aware prompting with schema integration [4, 5, 8]</a:t>
            </a:r>
          </a:p>
          <a:p>
            <a:pPr marL="285750" indent="-285750">
              <a:buFont typeface="Arial" panose="020B0604020202020204" pitchFamily="34" charset="0"/>
              <a:buChar char="•"/>
            </a:pPr>
            <a:r>
              <a:rPr lang="en-US" sz="1600" dirty="0"/>
              <a:t>Domain-specific training improves performance by over 20%, while multi-step refinement and chain-of-thought reasoning add ~15% on complex queries</a:t>
            </a:r>
          </a:p>
          <a:p>
            <a:pPr marL="285750" indent="-285750">
              <a:buFont typeface="Arial" panose="020B0604020202020204" pitchFamily="34" charset="0"/>
              <a:buChar char="•"/>
            </a:pPr>
            <a:r>
              <a:rPr lang="en-US" sz="1600" dirty="0"/>
              <a:t>Smart error detection with probabilistic calibration reduces failures by 40% by flagging uncertain queries for human review [1]</a:t>
            </a:r>
          </a:p>
          <a:p>
            <a:r>
              <a:rPr lang="en-US" sz="1600" b="1" i="1" dirty="0">
                <a:solidFill>
                  <a:schemeClr val="accent1"/>
                </a:solidFill>
              </a:rPr>
              <a:t>Main Takeaway: </a:t>
            </a:r>
            <a:r>
              <a:rPr lang="en-US" sz="1600" i="1" dirty="0">
                <a:solidFill>
                  <a:schemeClr val="accent1"/>
                </a:solidFill>
              </a:rPr>
              <a:t>Context-aware prompting, domain-specific fine-tuning, and uncertainty flagging could possibly be combined to enable SEED’s LLM to reliably translate user questions into database queries while minimizing misinterpretations that require manual correction.</a:t>
            </a:r>
          </a:p>
          <a:p>
            <a:endParaRPr lang="en-US" sz="1050" dirty="0"/>
          </a:p>
          <a:p>
            <a:r>
              <a:rPr lang="en-US" b="1" dirty="0"/>
              <a:t>Automated Data Classification Methodologies</a:t>
            </a:r>
            <a:endParaRPr lang="en-US" dirty="0"/>
          </a:p>
          <a:p>
            <a:pPr marL="285750" indent="-285750">
              <a:buFont typeface="Arial" panose="020B0604020202020204" pitchFamily="34" charset="0"/>
              <a:buChar char="•"/>
            </a:pPr>
            <a:r>
              <a:rPr lang="en-US" sz="1600" dirty="0"/>
              <a:t>Reaches expert-level accuracy with 90% fewer labeled examples by combining LLM knowledge with weak supervision frameworks such as Snorkel [7]</a:t>
            </a:r>
          </a:p>
          <a:p>
            <a:pPr marL="285750" indent="-285750">
              <a:buFont typeface="Arial" panose="020B0604020202020204" pitchFamily="34" charset="0"/>
              <a:buChar char="•"/>
            </a:pPr>
            <a:r>
              <a:rPr lang="en-US" sz="1600" dirty="0"/>
              <a:t>Intelligent prompting with coverage analysis and conflict resolution reduces manual rule-writing effort by ~70%, by generating diverse labeling functions, assessing coverage and conflicts, pruning underperformers, and iterating [2]</a:t>
            </a:r>
          </a:p>
          <a:p>
            <a:pPr marL="285750" indent="-285750">
              <a:buFont typeface="Arial" panose="020B0604020202020204" pitchFamily="34" charset="0"/>
              <a:buChar char="•"/>
            </a:pPr>
            <a:r>
              <a:rPr lang="en-US" sz="1600" dirty="0"/>
              <a:t>Advanced probabilistic aggregation with statistical label models improves accuracy by ~10 points, especially for nuanced, heterogeneous datasets [6]</a:t>
            </a:r>
          </a:p>
          <a:p>
            <a:r>
              <a:rPr lang="en-US" sz="1600" b="1" i="1" dirty="0">
                <a:solidFill>
                  <a:schemeClr val="accent1"/>
                </a:solidFill>
              </a:rPr>
              <a:t>Main Takeaway: </a:t>
            </a:r>
            <a:r>
              <a:rPr lang="en-US" sz="1600" i="1" dirty="0">
                <a:solidFill>
                  <a:schemeClr val="accent1"/>
                </a:solidFill>
              </a:rPr>
              <a:t>Leveraging LLM-based weak supervision, iterative label refinement, and probabilistic rule aggregation can drastically cut SEED’s labeling effort while improving classification accuracy for complex, heterogeneous building datasets.</a:t>
            </a:r>
          </a:p>
          <a:p>
            <a:endParaRPr lang="en-US" sz="1100" dirty="0"/>
          </a:p>
          <a:p>
            <a:r>
              <a:rPr lang="en-US" b="1" dirty="0"/>
              <a:t>Research Gap</a:t>
            </a:r>
            <a:endParaRPr lang="en-US" dirty="0"/>
          </a:p>
          <a:p>
            <a:pPr marL="285750" indent="-285750">
              <a:buFont typeface="Arial" panose="020B0604020202020204" pitchFamily="34" charset="0"/>
              <a:buChar char="•"/>
            </a:pPr>
            <a:r>
              <a:rPr lang="en-US" dirty="0"/>
              <a:t>Limited application to </a:t>
            </a:r>
            <a:r>
              <a:rPr lang="en-US" dirty="0">
                <a:solidFill>
                  <a:schemeClr val="accent1"/>
                </a:solidFill>
              </a:rPr>
              <a:t>energy &amp; building data </a:t>
            </a:r>
            <a:r>
              <a:rPr lang="en-US" dirty="0"/>
              <a:t>requiring HVAC/equipment expertise</a:t>
            </a:r>
          </a:p>
          <a:p>
            <a:pPr marL="285750" indent="-285750">
              <a:buFont typeface="Arial" panose="020B0604020202020204" pitchFamily="34" charset="0"/>
              <a:buChar char="•"/>
            </a:pPr>
            <a:r>
              <a:rPr lang="en-US" dirty="0"/>
              <a:t>Underexplored </a:t>
            </a:r>
            <a:r>
              <a:rPr lang="en-US" dirty="0">
                <a:solidFill>
                  <a:schemeClr val="accent1"/>
                </a:solidFill>
              </a:rPr>
              <a:t>LLM deployment in high-security contexts </a:t>
            </a:r>
            <a:r>
              <a:rPr lang="en-US" dirty="0"/>
              <a:t>balancing accuracy with strict privacy controls</a:t>
            </a:r>
          </a:p>
        </p:txBody>
      </p:sp>
    </p:spTree>
    <p:extLst>
      <p:ext uri="{BB962C8B-B14F-4D97-AF65-F5344CB8AC3E}">
        <p14:creationId xmlns:p14="http://schemas.microsoft.com/office/powerpoint/2010/main" val="2248072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F8663-DFD9-AFE5-9E9D-7FE607C327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42E231C-9C10-64C0-349D-8865C10A716F}"/>
              </a:ext>
            </a:extLst>
          </p:cNvPr>
          <p:cNvSpPr>
            <a:spLocks noGrp="1"/>
          </p:cNvSpPr>
          <p:nvPr>
            <p:ph type="title"/>
          </p:nvPr>
        </p:nvSpPr>
        <p:spPr/>
        <p:txBody>
          <a:bodyPr/>
          <a:lstStyle/>
          <a:p>
            <a:r>
              <a:rPr lang="en-US" dirty="0"/>
              <a:t>Project Goals</a:t>
            </a:r>
          </a:p>
        </p:txBody>
      </p:sp>
      <p:graphicFrame>
        <p:nvGraphicFramePr>
          <p:cNvPr id="2" name="Rectangle 1">
            <a:extLst>
              <a:ext uri="{FF2B5EF4-FFF2-40B4-BE49-F238E27FC236}">
                <a16:creationId xmlns:a16="http://schemas.microsoft.com/office/drawing/2014/main" id="{8111A82A-B3C6-789E-A8D0-039E6994E4DD}"/>
              </a:ext>
            </a:extLst>
          </p:cNvPr>
          <p:cNvGraphicFramePr>
            <a:graphicFrameLocks/>
          </p:cNvGraphicFramePr>
          <p:nvPr>
            <p:extLst>
              <p:ext uri="{D42A27DB-BD31-4B8C-83A1-F6EECF244321}">
                <p14:modId xmlns:p14="http://schemas.microsoft.com/office/powerpoint/2010/main" val="3811559337"/>
              </p:ext>
            </p:extLst>
          </p:nvPr>
        </p:nvGraphicFramePr>
        <p:xfrm>
          <a:off x="1007076" y="1847335"/>
          <a:ext cx="8746524" cy="37365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67707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60066-0D3B-7B2F-2453-FF29B75D98A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A5552DA-9740-E786-100C-A20549A5A819}"/>
              </a:ext>
            </a:extLst>
          </p:cNvPr>
          <p:cNvSpPr>
            <a:spLocks noGrp="1"/>
          </p:cNvSpPr>
          <p:nvPr>
            <p:ph type="title"/>
          </p:nvPr>
        </p:nvSpPr>
        <p:spPr/>
        <p:txBody>
          <a:bodyPr/>
          <a:lstStyle/>
          <a:p>
            <a:r>
              <a:rPr lang="en-US" dirty="0"/>
              <a:t>Benefits and Applications</a:t>
            </a:r>
          </a:p>
        </p:txBody>
      </p:sp>
      <p:sp>
        <p:nvSpPr>
          <p:cNvPr id="2" name="TextBox 1">
            <a:extLst>
              <a:ext uri="{FF2B5EF4-FFF2-40B4-BE49-F238E27FC236}">
                <a16:creationId xmlns:a16="http://schemas.microsoft.com/office/drawing/2014/main" id="{A111EB02-F2FB-6C1F-D1CA-F03146AB3CFF}"/>
              </a:ext>
            </a:extLst>
          </p:cNvPr>
          <p:cNvSpPr txBox="1"/>
          <p:nvPr/>
        </p:nvSpPr>
        <p:spPr>
          <a:xfrm>
            <a:off x="4497825" y="4151992"/>
            <a:ext cx="6096000" cy="1477328"/>
          </a:xfrm>
          <a:prstGeom prst="rect">
            <a:avLst/>
          </a:prstGeom>
          <a:noFill/>
        </p:spPr>
        <p:txBody>
          <a:bodyPr wrap="square">
            <a:spAutoFit/>
          </a:bodyPr>
          <a:lstStyle/>
          <a:p>
            <a:endParaRPr lang="en-US" dirty="0"/>
          </a:p>
          <a:p>
            <a:r>
              <a:rPr lang="en-US" b="1" dirty="0"/>
              <a:t>4. Bulk Custom Reports</a:t>
            </a:r>
          </a:p>
          <a:p>
            <a:pPr marL="285750" indent="-285750">
              <a:buFont typeface="Arial" panose="020B0604020202020204" pitchFamily="34" charset="0"/>
              <a:buChar char="•"/>
            </a:pPr>
            <a:r>
              <a:rPr lang="en-US" dirty="0"/>
              <a:t>Answer complex questions across all buildings</a:t>
            </a:r>
          </a:p>
          <a:p>
            <a:pPr marL="285750" indent="-285750">
              <a:buFont typeface="Arial" panose="020B0604020202020204" pitchFamily="34" charset="0"/>
              <a:buChar char="•"/>
            </a:pPr>
            <a:r>
              <a:rPr lang="en-US" dirty="0"/>
              <a:t>Export structured summaries at scale</a:t>
            </a:r>
          </a:p>
          <a:p>
            <a:endParaRPr lang="en-US" dirty="0"/>
          </a:p>
        </p:txBody>
      </p:sp>
      <p:sp>
        <p:nvSpPr>
          <p:cNvPr id="3" name="TextBox 2">
            <a:extLst>
              <a:ext uri="{FF2B5EF4-FFF2-40B4-BE49-F238E27FC236}">
                <a16:creationId xmlns:a16="http://schemas.microsoft.com/office/drawing/2014/main" id="{D8AA9E0C-E7FA-DE3D-D361-44AD6C51A62B}"/>
              </a:ext>
            </a:extLst>
          </p:cNvPr>
          <p:cNvSpPr txBox="1"/>
          <p:nvPr/>
        </p:nvSpPr>
        <p:spPr>
          <a:xfrm>
            <a:off x="4497825" y="5142950"/>
            <a:ext cx="6096000" cy="1200329"/>
          </a:xfrm>
          <a:prstGeom prst="rect">
            <a:avLst/>
          </a:prstGeom>
          <a:noFill/>
        </p:spPr>
        <p:txBody>
          <a:bodyPr wrap="square">
            <a:spAutoFit/>
          </a:bodyPr>
          <a:lstStyle/>
          <a:p>
            <a:endParaRPr lang="en-US" dirty="0"/>
          </a:p>
          <a:p>
            <a:r>
              <a:rPr lang="en-US" b="1" dirty="0"/>
              <a:t>5. Natural Language Search</a:t>
            </a:r>
          </a:p>
          <a:p>
            <a:pPr marL="285750" indent="-285750">
              <a:buFont typeface="Arial" panose="020B0604020202020204" pitchFamily="34" charset="0"/>
              <a:buChar char="•"/>
            </a:pPr>
            <a:r>
              <a:rPr lang="en-US" dirty="0"/>
              <a:t>Let users explore data with plain-English queries</a:t>
            </a:r>
          </a:p>
          <a:p>
            <a:pPr marL="285750" indent="-285750">
              <a:buFont typeface="Arial" panose="020B0604020202020204" pitchFamily="34" charset="0"/>
              <a:buChar char="•"/>
            </a:pPr>
            <a:r>
              <a:rPr lang="en-US" dirty="0"/>
              <a:t>Enables insights without needing schema knowledge</a:t>
            </a:r>
          </a:p>
        </p:txBody>
      </p:sp>
      <p:sp>
        <p:nvSpPr>
          <p:cNvPr id="6" name="TextBox 5">
            <a:extLst>
              <a:ext uri="{FF2B5EF4-FFF2-40B4-BE49-F238E27FC236}">
                <a16:creationId xmlns:a16="http://schemas.microsoft.com/office/drawing/2014/main" id="{40CDB10F-ECA1-1883-CF63-4962CAA0344A}"/>
              </a:ext>
            </a:extLst>
          </p:cNvPr>
          <p:cNvSpPr txBox="1"/>
          <p:nvPr/>
        </p:nvSpPr>
        <p:spPr>
          <a:xfrm>
            <a:off x="4497825" y="3152796"/>
            <a:ext cx="6096000" cy="1200329"/>
          </a:xfrm>
          <a:prstGeom prst="rect">
            <a:avLst/>
          </a:prstGeom>
          <a:noFill/>
        </p:spPr>
        <p:txBody>
          <a:bodyPr wrap="square">
            <a:spAutoFit/>
          </a:bodyPr>
          <a:lstStyle/>
          <a:p>
            <a:endParaRPr lang="en-US" dirty="0"/>
          </a:p>
          <a:p>
            <a:r>
              <a:rPr lang="en-US" b="1" dirty="0"/>
              <a:t>3. Data Quality Audits</a:t>
            </a:r>
          </a:p>
          <a:p>
            <a:pPr marL="285750" indent="-285750">
              <a:buFont typeface="Arial" panose="020B0604020202020204" pitchFamily="34" charset="0"/>
              <a:buChar char="•"/>
            </a:pPr>
            <a:r>
              <a:rPr lang="en-US" dirty="0"/>
              <a:t>Flag missing or inconsistent fields</a:t>
            </a:r>
          </a:p>
          <a:p>
            <a:pPr marL="285750" indent="-285750">
              <a:buFont typeface="Arial" panose="020B0604020202020204" pitchFamily="34" charset="0"/>
              <a:buChar char="•"/>
            </a:pPr>
            <a:r>
              <a:rPr lang="en-US" dirty="0"/>
              <a:t>Improve readiness for compliance or analysis</a:t>
            </a:r>
          </a:p>
        </p:txBody>
      </p:sp>
      <p:sp>
        <p:nvSpPr>
          <p:cNvPr id="7" name="TextBox 6">
            <a:extLst>
              <a:ext uri="{FF2B5EF4-FFF2-40B4-BE49-F238E27FC236}">
                <a16:creationId xmlns:a16="http://schemas.microsoft.com/office/drawing/2014/main" id="{ED7246BB-2FA2-2DF3-7F0D-AE6450E41399}"/>
              </a:ext>
            </a:extLst>
          </p:cNvPr>
          <p:cNvSpPr txBox="1"/>
          <p:nvPr/>
        </p:nvSpPr>
        <p:spPr>
          <a:xfrm>
            <a:off x="4497825" y="1457201"/>
            <a:ext cx="6096000" cy="1200329"/>
          </a:xfrm>
          <a:prstGeom prst="rect">
            <a:avLst/>
          </a:prstGeom>
          <a:noFill/>
        </p:spPr>
        <p:txBody>
          <a:bodyPr wrap="square">
            <a:spAutoFit/>
          </a:bodyPr>
          <a:lstStyle/>
          <a:p>
            <a:r>
              <a:rPr lang="en-US" b="1" dirty="0"/>
              <a:t>1. Tagging for Dashboards</a:t>
            </a:r>
          </a:p>
          <a:p>
            <a:pPr marL="285750" indent="-285750">
              <a:buFont typeface="Arial" panose="020B0604020202020204" pitchFamily="34" charset="0"/>
              <a:buChar char="•"/>
            </a:pPr>
            <a:r>
              <a:rPr lang="en-US" dirty="0"/>
              <a:t>Auto-tag properties (e.g., pool, solar) using LLMs</a:t>
            </a:r>
          </a:p>
          <a:p>
            <a:pPr marL="285750" indent="-285750">
              <a:buFont typeface="Arial" panose="020B0604020202020204" pitchFamily="34" charset="0"/>
              <a:buChar char="•"/>
            </a:pPr>
            <a:r>
              <a:rPr lang="en-US" dirty="0"/>
              <a:t>Feed into map/table views for better filtering and insights</a:t>
            </a:r>
          </a:p>
          <a:p>
            <a:endParaRPr lang="en-US" dirty="0"/>
          </a:p>
        </p:txBody>
      </p:sp>
      <p:sp>
        <p:nvSpPr>
          <p:cNvPr id="8" name="TextBox 7">
            <a:extLst>
              <a:ext uri="{FF2B5EF4-FFF2-40B4-BE49-F238E27FC236}">
                <a16:creationId xmlns:a16="http://schemas.microsoft.com/office/drawing/2014/main" id="{662C1981-7663-1130-CA1F-1024902312FC}"/>
              </a:ext>
            </a:extLst>
          </p:cNvPr>
          <p:cNvSpPr txBox="1"/>
          <p:nvPr/>
        </p:nvSpPr>
        <p:spPr>
          <a:xfrm>
            <a:off x="4497825" y="2169873"/>
            <a:ext cx="6096000" cy="1477328"/>
          </a:xfrm>
          <a:prstGeom prst="rect">
            <a:avLst/>
          </a:prstGeom>
          <a:noFill/>
        </p:spPr>
        <p:txBody>
          <a:bodyPr wrap="square">
            <a:spAutoFit/>
          </a:bodyPr>
          <a:lstStyle/>
          <a:p>
            <a:endParaRPr lang="en-US" b="1" dirty="0"/>
          </a:p>
          <a:p>
            <a:r>
              <a:rPr lang="en-US" b="1" dirty="0"/>
              <a:t>2. Policy &amp; Funding Detection</a:t>
            </a:r>
          </a:p>
          <a:p>
            <a:pPr marL="285750" indent="-285750">
              <a:buFont typeface="Arial" panose="020B0604020202020204" pitchFamily="34" charset="0"/>
              <a:buChar char="•"/>
            </a:pPr>
            <a:r>
              <a:rPr lang="en-US" dirty="0"/>
              <a:t>Identify buildings eligible for incentives or mandates</a:t>
            </a:r>
          </a:p>
          <a:p>
            <a:pPr marL="285750" indent="-285750">
              <a:buFont typeface="Arial" panose="020B0604020202020204" pitchFamily="34" charset="0"/>
              <a:buChar char="•"/>
            </a:pPr>
            <a:r>
              <a:rPr lang="en-US" dirty="0"/>
              <a:t>Match data to external funding/policy rules</a:t>
            </a:r>
          </a:p>
          <a:p>
            <a:endParaRPr lang="en-US" dirty="0"/>
          </a:p>
        </p:txBody>
      </p:sp>
      <p:pic>
        <p:nvPicPr>
          <p:cNvPr id="10" name="Picture 9">
            <a:extLst>
              <a:ext uri="{FF2B5EF4-FFF2-40B4-BE49-F238E27FC236}">
                <a16:creationId xmlns:a16="http://schemas.microsoft.com/office/drawing/2014/main" id="{CA944387-8C0C-133A-351B-B036CC169B0B}"/>
              </a:ext>
            </a:extLst>
          </p:cNvPr>
          <p:cNvPicPr>
            <a:picLocks noChangeAspect="1"/>
          </p:cNvPicPr>
          <p:nvPr/>
        </p:nvPicPr>
        <p:blipFill>
          <a:blip r:embed="rId2"/>
          <a:stretch>
            <a:fillRect/>
          </a:stretch>
        </p:blipFill>
        <p:spPr>
          <a:xfrm>
            <a:off x="3333284" y="4586051"/>
            <a:ext cx="951129" cy="868233"/>
          </a:xfrm>
          <a:prstGeom prst="rect">
            <a:avLst/>
          </a:prstGeom>
        </p:spPr>
      </p:pic>
      <p:pic>
        <p:nvPicPr>
          <p:cNvPr id="12" name="Picture 11">
            <a:extLst>
              <a:ext uri="{FF2B5EF4-FFF2-40B4-BE49-F238E27FC236}">
                <a16:creationId xmlns:a16="http://schemas.microsoft.com/office/drawing/2014/main" id="{260B5EB5-0FD1-9656-64E3-19DA3EC11187}"/>
              </a:ext>
            </a:extLst>
          </p:cNvPr>
          <p:cNvPicPr>
            <a:picLocks noChangeAspect="1"/>
          </p:cNvPicPr>
          <p:nvPr/>
        </p:nvPicPr>
        <p:blipFill>
          <a:blip r:embed="rId3"/>
          <a:stretch>
            <a:fillRect/>
          </a:stretch>
        </p:blipFill>
        <p:spPr>
          <a:xfrm>
            <a:off x="3363615" y="1580744"/>
            <a:ext cx="843401" cy="684779"/>
          </a:xfrm>
          <a:prstGeom prst="rect">
            <a:avLst/>
          </a:prstGeom>
        </p:spPr>
      </p:pic>
      <p:pic>
        <p:nvPicPr>
          <p:cNvPr id="14" name="Picture 13">
            <a:extLst>
              <a:ext uri="{FF2B5EF4-FFF2-40B4-BE49-F238E27FC236}">
                <a16:creationId xmlns:a16="http://schemas.microsoft.com/office/drawing/2014/main" id="{A760DBB5-1918-EF9A-4B6D-B2D0A4B39EB0}"/>
              </a:ext>
            </a:extLst>
          </p:cNvPr>
          <p:cNvPicPr>
            <a:picLocks noChangeAspect="1"/>
          </p:cNvPicPr>
          <p:nvPr/>
        </p:nvPicPr>
        <p:blipFill>
          <a:blip r:embed="rId4"/>
          <a:stretch>
            <a:fillRect/>
          </a:stretch>
        </p:blipFill>
        <p:spPr>
          <a:xfrm>
            <a:off x="3333284" y="5536915"/>
            <a:ext cx="895960" cy="806364"/>
          </a:xfrm>
          <a:prstGeom prst="rect">
            <a:avLst/>
          </a:prstGeom>
        </p:spPr>
      </p:pic>
      <p:pic>
        <p:nvPicPr>
          <p:cNvPr id="16" name="Picture 15">
            <a:extLst>
              <a:ext uri="{FF2B5EF4-FFF2-40B4-BE49-F238E27FC236}">
                <a16:creationId xmlns:a16="http://schemas.microsoft.com/office/drawing/2014/main" id="{069D7DAF-51CF-FFE1-5239-F15523611CB7}"/>
              </a:ext>
            </a:extLst>
          </p:cNvPr>
          <p:cNvPicPr>
            <a:picLocks noChangeAspect="1"/>
          </p:cNvPicPr>
          <p:nvPr/>
        </p:nvPicPr>
        <p:blipFill>
          <a:blip r:embed="rId5"/>
          <a:stretch>
            <a:fillRect/>
          </a:stretch>
        </p:blipFill>
        <p:spPr>
          <a:xfrm>
            <a:off x="3333284" y="3562417"/>
            <a:ext cx="873732" cy="790708"/>
          </a:xfrm>
          <a:prstGeom prst="rect">
            <a:avLst/>
          </a:prstGeom>
        </p:spPr>
      </p:pic>
      <p:pic>
        <p:nvPicPr>
          <p:cNvPr id="20" name="Picture 19">
            <a:extLst>
              <a:ext uri="{FF2B5EF4-FFF2-40B4-BE49-F238E27FC236}">
                <a16:creationId xmlns:a16="http://schemas.microsoft.com/office/drawing/2014/main" id="{F43198CD-B042-8B0C-8037-F6194F974E36}"/>
              </a:ext>
            </a:extLst>
          </p:cNvPr>
          <p:cNvPicPr>
            <a:picLocks noChangeAspect="1"/>
          </p:cNvPicPr>
          <p:nvPr/>
        </p:nvPicPr>
        <p:blipFill>
          <a:blip r:embed="rId6"/>
          <a:stretch>
            <a:fillRect/>
          </a:stretch>
        </p:blipFill>
        <p:spPr>
          <a:xfrm>
            <a:off x="3473512" y="2498449"/>
            <a:ext cx="810901" cy="820176"/>
          </a:xfrm>
          <a:prstGeom prst="rect">
            <a:avLst/>
          </a:prstGeom>
        </p:spPr>
      </p:pic>
      <p:sp>
        <p:nvSpPr>
          <p:cNvPr id="21" name="Text Placeholder 7">
            <a:extLst>
              <a:ext uri="{FF2B5EF4-FFF2-40B4-BE49-F238E27FC236}">
                <a16:creationId xmlns:a16="http://schemas.microsoft.com/office/drawing/2014/main" id="{F962729C-90FA-D82E-0147-65A442CAD944}"/>
              </a:ext>
            </a:extLst>
          </p:cNvPr>
          <p:cNvSpPr txBox="1">
            <a:spLocks/>
          </p:cNvSpPr>
          <p:nvPr/>
        </p:nvSpPr>
        <p:spPr>
          <a:xfrm>
            <a:off x="365857" y="3302702"/>
            <a:ext cx="2754015" cy="519429"/>
          </a:xfrm>
          <a:prstGeom prst="rect">
            <a:avLst/>
          </a:prstGeom>
        </p:spPr>
        <p:txBody>
          <a:bodyPr/>
          <a:lstStyle>
            <a:lvl1pPr marL="292601" indent="-292601" algn="l" defTabSz="609585" rtl="0" eaLnBrk="1" latinLnBrk="0" hangingPunct="1">
              <a:spcBef>
                <a:spcPts val="0"/>
              </a:spcBef>
              <a:spcAft>
                <a:spcPts val="1200"/>
              </a:spcAft>
              <a:buFont typeface="Arial" panose="020B0604020202020204" pitchFamily="34" charset="0"/>
              <a:buChar char="•"/>
              <a:tabLst/>
              <a:defRPr sz="2667" kern="1200">
                <a:solidFill>
                  <a:schemeClr val="tx1"/>
                </a:solidFill>
                <a:latin typeface="+mn-lt"/>
                <a:ea typeface="+mn-ea"/>
                <a:cs typeface="+mn-cs"/>
              </a:defRPr>
            </a:lvl1pPr>
            <a:lvl2pPr marL="694927" indent="-243834" algn="l" defTabSz="609585" rtl="0" eaLnBrk="1" latinLnBrk="0" hangingPunct="1">
              <a:spcBef>
                <a:spcPts val="0"/>
              </a:spcBef>
              <a:spcAft>
                <a:spcPts val="1200"/>
              </a:spcAft>
              <a:buFont typeface="System Font Regular"/>
              <a:buChar char="◦"/>
              <a:tabLst/>
              <a:defRPr sz="2400" kern="1200">
                <a:solidFill>
                  <a:schemeClr val="tx1"/>
                </a:solidFill>
                <a:latin typeface="+mn-lt"/>
                <a:ea typeface="+mn-ea"/>
                <a:cs typeface="+mn-cs"/>
              </a:defRPr>
            </a:lvl2pPr>
            <a:lvl3pPr marL="1036294" indent="-243834" algn="l" defTabSz="609585" rtl="0" eaLnBrk="1" latinLnBrk="0" hangingPunct="1">
              <a:spcBef>
                <a:spcPts val="0"/>
              </a:spcBef>
              <a:spcAft>
                <a:spcPts val="1200"/>
              </a:spcAft>
              <a:buFont typeface="System Font Regular"/>
              <a:buChar char="–"/>
              <a:tabLst/>
              <a:defRPr sz="2133" kern="1200">
                <a:solidFill>
                  <a:schemeClr val="tx1"/>
                </a:solidFill>
                <a:latin typeface="+mn-lt"/>
                <a:ea typeface="+mn-ea"/>
                <a:cs typeface="+mn-cs"/>
              </a:defRPr>
            </a:lvl3pPr>
            <a:lvl4pPr marL="1377662" indent="-219451" algn="l" defTabSz="609585" rtl="0" eaLnBrk="1" latinLnBrk="0" hangingPunct="1">
              <a:spcBef>
                <a:spcPts val="0"/>
              </a:spcBef>
              <a:spcAft>
                <a:spcPts val="1200"/>
              </a:spcAft>
              <a:buFont typeface="System Font Regular"/>
              <a:buChar char="»"/>
              <a:tabLst/>
              <a:defRPr sz="1867" kern="1200">
                <a:solidFill>
                  <a:schemeClr val="tx1"/>
                </a:solidFill>
                <a:latin typeface="+mn-lt"/>
                <a:ea typeface="+mn-ea"/>
                <a:cs typeface="+mn-cs"/>
              </a:defRPr>
            </a:lvl4pPr>
            <a:lvl5pPr marL="1584920" indent="-134109" algn="l" defTabSz="609585" rtl="0" eaLnBrk="1" latinLnBrk="0" hangingPunct="1">
              <a:spcBef>
                <a:spcPts val="0"/>
              </a:spcBef>
              <a:spcAft>
                <a:spcPts val="1200"/>
              </a:spcAft>
              <a:buFont typeface="System Font Regular"/>
              <a:buChar char="∙"/>
              <a:tabLst/>
              <a:defRPr sz="1600" kern="1200">
                <a:solidFill>
                  <a:schemeClr val="tx1"/>
                </a:solidFill>
                <a:latin typeface="+mn-lt"/>
                <a:ea typeface="+mn-ea"/>
                <a:cs typeface="+mn-cs"/>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a:lstStyle>
          <a:p>
            <a:pPr marL="0" indent="0">
              <a:buNone/>
            </a:pPr>
            <a:r>
              <a:rPr lang="en-US" sz="3600" b="1" dirty="0">
                <a:solidFill>
                  <a:schemeClr val="accent1"/>
                </a:solidFill>
              </a:rPr>
              <a:t>WHY LLMS?</a:t>
            </a:r>
          </a:p>
        </p:txBody>
      </p:sp>
    </p:spTree>
    <p:extLst>
      <p:ext uri="{BB962C8B-B14F-4D97-AF65-F5344CB8AC3E}">
        <p14:creationId xmlns:p14="http://schemas.microsoft.com/office/powerpoint/2010/main" val="34914329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95170F-D299-4920-0A74-08655924F84B}"/>
            </a:ext>
          </a:extLst>
        </p:cNvPr>
        <p:cNvGrpSpPr/>
        <p:nvPr/>
      </p:nvGrpSpPr>
      <p:grpSpPr>
        <a:xfrm>
          <a:off x="0" y="0"/>
          <a:ext cx="0" cy="0"/>
          <a:chOff x="0" y="0"/>
          <a:chExt cx="0" cy="0"/>
        </a:xfrm>
      </p:grpSpPr>
      <p:pic>
        <p:nvPicPr>
          <p:cNvPr id="15" name="Picture 14">
            <a:extLst>
              <a:ext uri="{FF2B5EF4-FFF2-40B4-BE49-F238E27FC236}">
                <a16:creationId xmlns:a16="http://schemas.microsoft.com/office/drawing/2014/main" id="{904F48BE-8438-B841-4E0F-B69FC9EBBE1F}"/>
              </a:ext>
            </a:extLst>
          </p:cNvPr>
          <p:cNvPicPr>
            <a:picLocks noChangeAspect="1"/>
          </p:cNvPicPr>
          <p:nvPr/>
        </p:nvPicPr>
        <p:blipFill>
          <a:blip r:embed="rId2"/>
          <a:stretch>
            <a:fillRect/>
          </a:stretch>
        </p:blipFill>
        <p:spPr>
          <a:xfrm>
            <a:off x="512548" y="1341497"/>
            <a:ext cx="10387646" cy="5097403"/>
          </a:xfrm>
          <a:prstGeom prst="rect">
            <a:avLst/>
          </a:prstGeom>
        </p:spPr>
      </p:pic>
      <p:sp>
        <p:nvSpPr>
          <p:cNvPr id="2" name="Title 1">
            <a:extLst>
              <a:ext uri="{FF2B5EF4-FFF2-40B4-BE49-F238E27FC236}">
                <a16:creationId xmlns:a16="http://schemas.microsoft.com/office/drawing/2014/main" id="{8647DF88-4076-392D-48EC-76C832021439}"/>
              </a:ext>
            </a:extLst>
          </p:cNvPr>
          <p:cNvSpPr>
            <a:spLocks noGrp="1"/>
          </p:cNvSpPr>
          <p:nvPr>
            <p:ph type="title"/>
          </p:nvPr>
        </p:nvSpPr>
        <p:spPr/>
        <p:txBody>
          <a:bodyPr/>
          <a:lstStyle/>
          <a:p>
            <a:r>
              <a:rPr lang="en-US" dirty="0"/>
              <a:t>Architecture Overview</a:t>
            </a:r>
          </a:p>
        </p:txBody>
      </p:sp>
      <p:pic>
        <p:nvPicPr>
          <p:cNvPr id="7" name="Picture 6">
            <a:extLst>
              <a:ext uri="{FF2B5EF4-FFF2-40B4-BE49-F238E27FC236}">
                <a16:creationId xmlns:a16="http://schemas.microsoft.com/office/drawing/2014/main" id="{E00B0A39-650B-7777-C2F5-8276BFC613FB}"/>
              </a:ext>
            </a:extLst>
          </p:cNvPr>
          <p:cNvPicPr>
            <a:picLocks noChangeAspect="1"/>
          </p:cNvPicPr>
          <p:nvPr/>
        </p:nvPicPr>
        <p:blipFill>
          <a:blip r:embed="rId3"/>
          <a:stretch>
            <a:fillRect/>
          </a:stretch>
        </p:blipFill>
        <p:spPr>
          <a:xfrm>
            <a:off x="309473" y="5324451"/>
            <a:ext cx="1128802" cy="301014"/>
          </a:xfrm>
          <a:prstGeom prst="rect">
            <a:avLst/>
          </a:prstGeom>
        </p:spPr>
      </p:pic>
      <p:pic>
        <p:nvPicPr>
          <p:cNvPr id="9" name="Picture 8">
            <a:extLst>
              <a:ext uri="{FF2B5EF4-FFF2-40B4-BE49-F238E27FC236}">
                <a16:creationId xmlns:a16="http://schemas.microsoft.com/office/drawing/2014/main" id="{8EB6ABE2-D9A8-8D59-F57D-298102608498}"/>
              </a:ext>
            </a:extLst>
          </p:cNvPr>
          <p:cNvPicPr>
            <a:picLocks noChangeAspect="1"/>
          </p:cNvPicPr>
          <p:nvPr/>
        </p:nvPicPr>
        <p:blipFill>
          <a:blip r:embed="rId4"/>
          <a:stretch>
            <a:fillRect/>
          </a:stretch>
        </p:blipFill>
        <p:spPr>
          <a:xfrm>
            <a:off x="404619" y="5686450"/>
            <a:ext cx="2357631" cy="267360"/>
          </a:xfrm>
          <a:prstGeom prst="rect">
            <a:avLst/>
          </a:prstGeom>
        </p:spPr>
      </p:pic>
      <p:pic>
        <p:nvPicPr>
          <p:cNvPr id="11" name="Picture 10">
            <a:extLst>
              <a:ext uri="{FF2B5EF4-FFF2-40B4-BE49-F238E27FC236}">
                <a16:creationId xmlns:a16="http://schemas.microsoft.com/office/drawing/2014/main" id="{C83E156A-D7E4-513A-D3C2-BC80082C0A1B}"/>
              </a:ext>
            </a:extLst>
          </p:cNvPr>
          <p:cNvPicPr>
            <a:picLocks noChangeAspect="1"/>
          </p:cNvPicPr>
          <p:nvPr/>
        </p:nvPicPr>
        <p:blipFill>
          <a:blip r:embed="rId5"/>
          <a:stretch>
            <a:fillRect/>
          </a:stretch>
        </p:blipFill>
        <p:spPr>
          <a:xfrm>
            <a:off x="386102" y="6019868"/>
            <a:ext cx="2538073" cy="284720"/>
          </a:xfrm>
          <a:prstGeom prst="rect">
            <a:avLst/>
          </a:prstGeom>
        </p:spPr>
      </p:pic>
      <p:pic>
        <p:nvPicPr>
          <p:cNvPr id="13" name="Picture 12">
            <a:extLst>
              <a:ext uri="{FF2B5EF4-FFF2-40B4-BE49-F238E27FC236}">
                <a16:creationId xmlns:a16="http://schemas.microsoft.com/office/drawing/2014/main" id="{8366096F-5517-4C4F-F6C6-EE302D057678}"/>
              </a:ext>
            </a:extLst>
          </p:cNvPr>
          <p:cNvPicPr>
            <a:picLocks noChangeAspect="1"/>
          </p:cNvPicPr>
          <p:nvPr/>
        </p:nvPicPr>
        <p:blipFill>
          <a:blip r:embed="rId6"/>
          <a:stretch>
            <a:fillRect/>
          </a:stretch>
        </p:blipFill>
        <p:spPr>
          <a:xfrm>
            <a:off x="386103" y="6322144"/>
            <a:ext cx="1309348" cy="325304"/>
          </a:xfrm>
          <a:prstGeom prst="rect">
            <a:avLst/>
          </a:prstGeom>
        </p:spPr>
      </p:pic>
    </p:spTree>
    <p:extLst>
      <p:ext uri="{BB962C8B-B14F-4D97-AF65-F5344CB8AC3E}">
        <p14:creationId xmlns:p14="http://schemas.microsoft.com/office/powerpoint/2010/main" val="87767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005B6-72AD-186C-D59A-68BB4F9732F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1B3BFF-19A5-A33F-D798-F70F664DA9F7}"/>
              </a:ext>
            </a:extLst>
          </p:cNvPr>
          <p:cNvSpPr>
            <a:spLocks noGrp="1"/>
          </p:cNvSpPr>
          <p:nvPr>
            <p:ph type="title"/>
          </p:nvPr>
        </p:nvSpPr>
        <p:spPr/>
        <p:txBody>
          <a:bodyPr/>
          <a:lstStyle/>
          <a:p>
            <a:r>
              <a:rPr lang="en-US" dirty="0"/>
              <a:t>Challenges</a:t>
            </a:r>
          </a:p>
        </p:txBody>
      </p:sp>
      <p:sp>
        <p:nvSpPr>
          <p:cNvPr id="5" name="TextBox 4">
            <a:extLst>
              <a:ext uri="{FF2B5EF4-FFF2-40B4-BE49-F238E27FC236}">
                <a16:creationId xmlns:a16="http://schemas.microsoft.com/office/drawing/2014/main" id="{25733741-4516-7B16-8520-EFDDC2179340}"/>
              </a:ext>
            </a:extLst>
          </p:cNvPr>
          <p:cNvSpPr txBox="1"/>
          <p:nvPr/>
        </p:nvSpPr>
        <p:spPr>
          <a:xfrm>
            <a:off x="971550" y="1427619"/>
            <a:ext cx="6096000" cy="4247317"/>
          </a:xfrm>
          <a:prstGeom prst="rect">
            <a:avLst/>
          </a:prstGeom>
          <a:noFill/>
        </p:spPr>
        <p:txBody>
          <a:bodyPr wrap="square">
            <a:spAutoFit/>
          </a:bodyPr>
          <a:lstStyle/>
          <a:p>
            <a:r>
              <a:rPr lang="en-US" b="1" dirty="0">
                <a:solidFill>
                  <a:schemeClr val="accent1">
                    <a:lumMod val="75000"/>
                  </a:schemeClr>
                </a:solidFill>
              </a:rPr>
              <a:t>1. Data Security</a:t>
            </a:r>
          </a:p>
          <a:p>
            <a:pPr marL="285750" indent="-285750">
              <a:buFont typeface="Arial" panose="020B0604020202020204" pitchFamily="34" charset="0"/>
              <a:buChar char="•"/>
            </a:pPr>
            <a:r>
              <a:rPr lang="en-US" dirty="0">
                <a:solidFill>
                  <a:schemeClr val="accent1">
                    <a:lumMod val="75000"/>
                  </a:schemeClr>
                </a:solidFill>
              </a:rPr>
              <a:t>Sensitive building data must stay private</a:t>
            </a:r>
          </a:p>
          <a:p>
            <a:pPr marL="285750" indent="-285750">
              <a:buFont typeface="Arial" panose="020B0604020202020204" pitchFamily="34" charset="0"/>
              <a:buChar char="•"/>
            </a:pPr>
            <a:r>
              <a:rPr lang="en-US" dirty="0">
                <a:solidFill>
                  <a:schemeClr val="accent1">
                    <a:lumMod val="75000"/>
                  </a:schemeClr>
                </a:solidFill>
              </a:rPr>
              <a:t>Requires strict local processing and secure logging</a:t>
            </a:r>
          </a:p>
          <a:p>
            <a:endParaRPr lang="en-US" dirty="0"/>
          </a:p>
          <a:p>
            <a:r>
              <a:rPr lang="en-US" b="1" dirty="0">
                <a:solidFill>
                  <a:schemeClr val="bg1">
                    <a:lumMod val="85000"/>
                  </a:schemeClr>
                </a:solidFill>
              </a:rPr>
              <a:t>2. Token Limits</a:t>
            </a:r>
          </a:p>
          <a:p>
            <a:pPr marL="285750" indent="-285750">
              <a:buFont typeface="Arial" panose="020B0604020202020204" pitchFamily="34" charset="0"/>
              <a:buChar char="•"/>
            </a:pPr>
            <a:r>
              <a:rPr lang="en-US" dirty="0">
                <a:solidFill>
                  <a:schemeClr val="bg1">
                    <a:lumMod val="85000"/>
                  </a:schemeClr>
                </a:solidFill>
              </a:rPr>
              <a:t>LLMs have input size caps</a:t>
            </a:r>
          </a:p>
          <a:p>
            <a:pPr marL="285750" indent="-285750">
              <a:buFont typeface="Arial" panose="020B0604020202020204" pitchFamily="34" charset="0"/>
              <a:buChar char="•"/>
            </a:pPr>
            <a:r>
              <a:rPr lang="en-US" dirty="0">
                <a:solidFill>
                  <a:schemeClr val="bg1">
                    <a:lumMod val="85000"/>
                  </a:schemeClr>
                </a:solidFill>
              </a:rPr>
              <a:t>Long records need batching and filtering to avoid truncation</a:t>
            </a:r>
          </a:p>
          <a:p>
            <a:endParaRPr lang="en-US" dirty="0">
              <a:solidFill>
                <a:schemeClr val="bg1">
                  <a:lumMod val="85000"/>
                </a:schemeClr>
              </a:solidFill>
            </a:endParaRPr>
          </a:p>
          <a:p>
            <a:r>
              <a:rPr lang="en-US" b="1" dirty="0">
                <a:solidFill>
                  <a:schemeClr val="bg1">
                    <a:lumMod val="85000"/>
                  </a:schemeClr>
                </a:solidFill>
              </a:rPr>
              <a:t>3. Schema Variability</a:t>
            </a:r>
          </a:p>
          <a:p>
            <a:pPr marL="285750" indent="-285750">
              <a:buFont typeface="Arial" panose="020B0604020202020204" pitchFamily="34" charset="0"/>
              <a:buChar char="•"/>
            </a:pPr>
            <a:r>
              <a:rPr lang="en-US" dirty="0">
                <a:solidFill>
                  <a:schemeClr val="bg1">
                    <a:lumMod val="85000"/>
                  </a:schemeClr>
                </a:solidFill>
              </a:rPr>
              <a:t>Inconsistent or missing columns across datasets</a:t>
            </a:r>
          </a:p>
          <a:p>
            <a:pPr marL="285750" indent="-285750">
              <a:buFont typeface="Arial" panose="020B0604020202020204" pitchFamily="34" charset="0"/>
              <a:buChar char="•"/>
            </a:pPr>
            <a:r>
              <a:rPr lang="en-US" dirty="0">
                <a:solidFill>
                  <a:schemeClr val="bg1">
                    <a:lumMod val="85000"/>
                  </a:schemeClr>
                </a:solidFill>
              </a:rPr>
              <a:t>Needs flexible mapping and fallback logic</a:t>
            </a:r>
          </a:p>
          <a:p>
            <a:endParaRPr lang="en-US" dirty="0">
              <a:solidFill>
                <a:schemeClr val="bg1">
                  <a:lumMod val="85000"/>
                </a:schemeClr>
              </a:solidFill>
            </a:endParaRPr>
          </a:p>
          <a:p>
            <a:r>
              <a:rPr lang="en-US" b="1" dirty="0">
                <a:solidFill>
                  <a:schemeClr val="bg1">
                    <a:lumMod val="85000"/>
                  </a:schemeClr>
                </a:solidFill>
              </a:rPr>
              <a:t>4. Model Reliability and Speed</a:t>
            </a:r>
          </a:p>
          <a:p>
            <a:pPr marL="285750" indent="-285750">
              <a:buFont typeface="Arial" panose="020B0604020202020204" pitchFamily="34" charset="0"/>
              <a:buChar char="•"/>
            </a:pPr>
            <a:r>
              <a:rPr lang="en-US" dirty="0">
                <a:solidFill>
                  <a:schemeClr val="bg1">
                    <a:lumMod val="85000"/>
                  </a:schemeClr>
                </a:solidFill>
              </a:rPr>
              <a:t>LLMs may hallucinate or misclassify</a:t>
            </a:r>
          </a:p>
          <a:p>
            <a:pPr marL="285750" indent="-285750">
              <a:buFont typeface="Arial" panose="020B0604020202020204" pitchFamily="34" charset="0"/>
              <a:buChar char="•"/>
            </a:pPr>
            <a:r>
              <a:rPr lang="en-US" dirty="0">
                <a:solidFill>
                  <a:schemeClr val="bg1">
                    <a:lumMod val="85000"/>
                  </a:schemeClr>
                </a:solidFill>
              </a:rPr>
              <a:t>Important for high-stakes tasks like compliance or funding</a:t>
            </a:r>
          </a:p>
        </p:txBody>
      </p:sp>
    </p:spTree>
    <p:extLst>
      <p:ext uri="{BB962C8B-B14F-4D97-AF65-F5344CB8AC3E}">
        <p14:creationId xmlns:p14="http://schemas.microsoft.com/office/powerpoint/2010/main" val="963421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6CBB2D-8C9A-1A9B-0135-4B7C0E98852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60DD2CE-24AE-CF92-C445-A7DB223CCDCC}"/>
              </a:ext>
            </a:extLst>
          </p:cNvPr>
          <p:cNvSpPr>
            <a:spLocks noGrp="1"/>
          </p:cNvSpPr>
          <p:nvPr>
            <p:ph type="title"/>
          </p:nvPr>
        </p:nvSpPr>
        <p:spPr/>
        <p:txBody>
          <a:bodyPr/>
          <a:lstStyle/>
          <a:p>
            <a:r>
              <a:rPr lang="en-US" dirty="0"/>
              <a:t>Data Security</a:t>
            </a:r>
          </a:p>
        </p:txBody>
      </p:sp>
      <p:sp>
        <p:nvSpPr>
          <p:cNvPr id="2" name="Rectangle 1">
            <a:extLst>
              <a:ext uri="{FF2B5EF4-FFF2-40B4-BE49-F238E27FC236}">
                <a16:creationId xmlns:a16="http://schemas.microsoft.com/office/drawing/2014/main" id="{94614E6A-A24D-CE54-8AC2-7D9F46458FA5}"/>
              </a:ext>
            </a:extLst>
          </p:cNvPr>
          <p:cNvSpPr>
            <a:spLocks noChangeArrowheads="1"/>
          </p:cNvSpPr>
          <p:nvPr/>
        </p:nvSpPr>
        <p:spPr bwMode="auto">
          <a:xfrm>
            <a:off x="1828800" y="1399524"/>
            <a:ext cx="654367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1. Local processing pipeline</a:t>
            </a:r>
            <a:r>
              <a:rPr lang="en-US" dirty="0"/>
              <a:t> </a:t>
            </a:r>
          </a:p>
          <a:p>
            <a:pPr marL="285750" indent="-285750">
              <a:buFont typeface="Arial" panose="020B0604020202020204" pitchFamily="34" charset="0"/>
              <a:buChar char="•"/>
            </a:pPr>
            <a:r>
              <a:rPr lang="en-US" dirty="0"/>
              <a:t>All embedding, indexing, and querying operations run exclusively on the local machine. As such, no sensitive building data ever leaves the secure environment.</a:t>
            </a:r>
          </a:p>
          <a:p>
            <a:endParaRPr lang="en-US" dirty="0"/>
          </a:p>
          <a:p>
            <a:r>
              <a:rPr lang="en-US" b="1" dirty="0"/>
              <a:t>2. Authenticated access with time restrictions</a:t>
            </a:r>
            <a:r>
              <a:rPr lang="en-US" dirty="0"/>
              <a:t> </a:t>
            </a:r>
          </a:p>
          <a:p>
            <a:pPr marL="285750" indent="-285750">
              <a:buFont typeface="Arial" panose="020B0604020202020204" pitchFamily="34" charset="0"/>
              <a:buChar char="•"/>
            </a:pPr>
            <a:r>
              <a:rPr lang="en-US" dirty="0"/>
              <a:t>Data retrieval is performed via user authentication tokens sent with each query.</a:t>
            </a:r>
          </a:p>
          <a:p>
            <a:pPr marL="285750" indent="-285750">
              <a:buFont typeface="Arial" panose="020B0604020202020204" pitchFamily="34" charset="0"/>
              <a:buChar char="•"/>
            </a:pPr>
            <a:r>
              <a:rPr lang="en-US" dirty="0"/>
              <a:t>Since tokens automatically expire after predetermined intervals, LLM access to data is naturally time-gated and can only access what the user has access to.</a:t>
            </a:r>
          </a:p>
          <a:p>
            <a:endParaRPr lang="en-US" dirty="0"/>
          </a:p>
          <a:p>
            <a:r>
              <a:rPr lang="en-US" b="1" dirty="0"/>
              <a:t>3. Stateless operation with per-query isolation</a:t>
            </a:r>
            <a:r>
              <a:rPr lang="en-US" dirty="0"/>
              <a:t> </a:t>
            </a:r>
          </a:p>
          <a:p>
            <a:pPr marL="285750" indent="-285750">
              <a:buFont typeface="Arial" panose="020B0604020202020204" pitchFamily="34" charset="0"/>
              <a:buChar char="•"/>
            </a:pPr>
            <a:r>
              <a:rPr lang="en-US" dirty="0"/>
              <a:t>The LLM is set to have no persistent memory and initializes fresh for each query, preventing data leaks. </a:t>
            </a:r>
          </a:p>
          <a:p>
            <a:pPr marL="285750" indent="-285750">
              <a:buFont typeface="Arial" panose="020B0604020202020204" pitchFamily="34" charset="0"/>
              <a:buChar char="•"/>
            </a:pPr>
            <a:r>
              <a:rPr lang="en-US" dirty="0"/>
              <a:t>Eliminates risk of some other user attempting to gain data they do not have access to via the LLM</a:t>
            </a:r>
            <a:br>
              <a:rPr lang="en-US" dirty="0"/>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773004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9E2BD5-A766-B1F7-A44D-A4A82969AEE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EB5E45A-A6E4-683D-D00D-0578B1C98785}"/>
              </a:ext>
            </a:extLst>
          </p:cNvPr>
          <p:cNvSpPr>
            <a:spLocks noGrp="1"/>
          </p:cNvSpPr>
          <p:nvPr>
            <p:ph type="title"/>
          </p:nvPr>
        </p:nvSpPr>
        <p:spPr/>
        <p:txBody>
          <a:bodyPr/>
          <a:lstStyle/>
          <a:p>
            <a:r>
              <a:rPr lang="en-US" dirty="0"/>
              <a:t>Data Security</a:t>
            </a:r>
          </a:p>
        </p:txBody>
      </p:sp>
      <p:sp>
        <p:nvSpPr>
          <p:cNvPr id="2" name="Rectangle 1">
            <a:extLst>
              <a:ext uri="{FF2B5EF4-FFF2-40B4-BE49-F238E27FC236}">
                <a16:creationId xmlns:a16="http://schemas.microsoft.com/office/drawing/2014/main" id="{A8C9EB8C-B1E7-FEF0-3748-4F7AB470549B}"/>
              </a:ext>
            </a:extLst>
          </p:cNvPr>
          <p:cNvSpPr>
            <a:spLocks noChangeArrowheads="1"/>
          </p:cNvSpPr>
          <p:nvPr/>
        </p:nvSpPr>
        <p:spPr bwMode="auto">
          <a:xfrm>
            <a:off x="742950" y="1685274"/>
            <a:ext cx="6543675" cy="507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b="1" dirty="0"/>
              <a:t>Local processing pipeline</a:t>
            </a:r>
            <a:r>
              <a:rPr lang="en-US" dirty="0"/>
              <a:t> </a:t>
            </a:r>
          </a:p>
          <a:p>
            <a:pPr marL="285750" indent="-285750">
              <a:buFont typeface="Arial" panose="020B0604020202020204" pitchFamily="34" charset="0"/>
              <a:buChar char="•"/>
            </a:pPr>
            <a:r>
              <a:rPr lang="en-US" dirty="0"/>
              <a:t>All embedding, indexing, and querying operations run exclusively on the local machine. As such, no sensitive building data ever leaves the secure environment.</a:t>
            </a:r>
          </a:p>
          <a:p>
            <a:endParaRPr lang="en-US" dirty="0"/>
          </a:p>
          <a:p>
            <a:r>
              <a:rPr lang="en-US" b="1" dirty="0"/>
              <a:t>Authenticated access with time restrictions</a:t>
            </a:r>
            <a:r>
              <a:rPr lang="en-US" dirty="0"/>
              <a:t> </a:t>
            </a:r>
          </a:p>
          <a:p>
            <a:pPr marL="285750" indent="-285750">
              <a:buFont typeface="Arial" panose="020B0604020202020204" pitchFamily="34" charset="0"/>
              <a:buChar char="•"/>
            </a:pPr>
            <a:r>
              <a:rPr lang="en-US" dirty="0"/>
              <a:t>Data retrieval is performed via user authentication tokens sent with each query.</a:t>
            </a:r>
          </a:p>
          <a:p>
            <a:pPr marL="285750" indent="-285750">
              <a:buFont typeface="Arial" panose="020B0604020202020204" pitchFamily="34" charset="0"/>
              <a:buChar char="•"/>
            </a:pPr>
            <a:r>
              <a:rPr lang="en-US" dirty="0"/>
              <a:t>Since tokens automatically expire after predetermined intervals, LLM access to data is naturally time-gated and can only access what the user has access to.</a:t>
            </a:r>
          </a:p>
          <a:p>
            <a:endParaRPr lang="en-US" dirty="0"/>
          </a:p>
          <a:p>
            <a:r>
              <a:rPr lang="en-US" b="1" dirty="0"/>
              <a:t>Stateless operation with per-query isolation</a:t>
            </a:r>
            <a:r>
              <a:rPr lang="en-US" dirty="0"/>
              <a:t> </a:t>
            </a:r>
          </a:p>
          <a:p>
            <a:pPr marL="285750" indent="-285750">
              <a:buFont typeface="Arial" panose="020B0604020202020204" pitchFamily="34" charset="0"/>
              <a:buChar char="•"/>
            </a:pPr>
            <a:r>
              <a:rPr lang="en-US" dirty="0"/>
              <a:t>The LLM is set to have no persistent memory and initializes fresh for each query, preventing data leaks. </a:t>
            </a:r>
          </a:p>
          <a:p>
            <a:pPr marL="285750" indent="-285750">
              <a:buFont typeface="Arial" panose="020B0604020202020204" pitchFamily="34" charset="0"/>
              <a:buChar char="•"/>
            </a:pPr>
            <a:r>
              <a:rPr lang="en-US" dirty="0"/>
              <a:t>Eliminates risk of some other user attempting to gain data they do not have access to via the LLM</a:t>
            </a:r>
            <a:br>
              <a:rPr lang="en-US" dirty="0"/>
            </a:b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Box 7">
            <a:extLst>
              <a:ext uri="{FF2B5EF4-FFF2-40B4-BE49-F238E27FC236}">
                <a16:creationId xmlns:a16="http://schemas.microsoft.com/office/drawing/2014/main" id="{6E4F0AB9-572E-14BD-0EA3-FA67A21A499B}"/>
              </a:ext>
            </a:extLst>
          </p:cNvPr>
          <p:cNvSpPr txBox="1"/>
          <p:nvPr/>
        </p:nvSpPr>
        <p:spPr>
          <a:xfrm>
            <a:off x="8191500" y="905593"/>
            <a:ext cx="3209926" cy="646331"/>
          </a:xfrm>
          <a:prstGeom prst="rect">
            <a:avLst/>
          </a:prstGeom>
          <a:noFill/>
        </p:spPr>
        <p:txBody>
          <a:bodyPr wrap="square">
            <a:spAutoFit/>
          </a:bodyPr>
          <a:lstStyle/>
          <a:p>
            <a:r>
              <a:rPr lang="en-US" sz="3600" b="1" dirty="0">
                <a:solidFill>
                  <a:schemeClr val="accent1"/>
                </a:solidFill>
                <a:latin typeface="+mj-lt"/>
              </a:rPr>
              <a:t>The Tradeoffs</a:t>
            </a:r>
          </a:p>
        </p:txBody>
      </p:sp>
      <p:sp>
        <p:nvSpPr>
          <p:cNvPr id="3" name="TextBox 2">
            <a:extLst>
              <a:ext uri="{FF2B5EF4-FFF2-40B4-BE49-F238E27FC236}">
                <a16:creationId xmlns:a16="http://schemas.microsoft.com/office/drawing/2014/main" id="{A0D3F9B9-2BCF-57DB-E300-3E1DE5CED583}"/>
              </a:ext>
            </a:extLst>
          </p:cNvPr>
          <p:cNvSpPr txBox="1"/>
          <p:nvPr/>
        </p:nvSpPr>
        <p:spPr>
          <a:xfrm>
            <a:off x="7534276" y="1685274"/>
            <a:ext cx="4248150" cy="4031873"/>
          </a:xfrm>
          <a:prstGeom prst="rect">
            <a:avLst/>
          </a:prstGeom>
          <a:noFill/>
        </p:spPr>
        <p:txBody>
          <a:bodyPr wrap="square">
            <a:spAutoFit/>
          </a:bodyPr>
          <a:lstStyle/>
          <a:p>
            <a:pPr marL="285750" indent="-285750">
              <a:buFont typeface="Arial" panose="020B0604020202020204" pitchFamily="34" charset="0"/>
              <a:buChar char="•"/>
            </a:pPr>
            <a:r>
              <a:rPr lang="en-US" sz="1600" b="1" dirty="0">
                <a:solidFill>
                  <a:schemeClr val="accent1"/>
                </a:solidFill>
              </a:rPr>
              <a:t>While this method ensures the data is secure, it’s difficult to gain data to fine tune the LLM, as much of actively used user data are under security constraints. This necessitates either </a:t>
            </a:r>
          </a:p>
          <a:p>
            <a:pPr marL="742950" lvl="1" indent="-285750">
              <a:buFont typeface="Arial" panose="020B0604020202020204" pitchFamily="34" charset="0"/>
              <a:buChar char="•"/>
            </a:pPr>
            <a:r>
              <a:rPr lang="en-US" sz="1600" b="1" dirty="0">
                <a:solidFill>
                  <a:schemeClr val="accent1"/>
                </a:solidFill>
              </a:rPr>
              <a:t>Non-restricted datasets</a:t>
            </a:r>
          </a:p>
          <a:p>
            <a:pPr marL="742950" lvl="1" indent="-285750">
              <a:buFont typeface="Arial" panose="020B0604020202020204" pitchFamily="34" charset="0"/>
              <a:buChar char="•"/>
            </a:pPr>
            <a:r>
              <a:rPr lang="en-US" sz="1600" b="1" dirty="0">
                <a:solidFill>
                  <a:schemeClr val="accent1"/>
                </a:solidFill>
              </a:rPr>
              <a:t>Synthetic datasets</a:t>
            </a:r>
          </a:p>
          <a:p>
            <a:pPr marL="742950" lvl="1" indent="-285750">
              <a:buFont typeface="Arial" panose="020B0604020202020204" pitchFamily="34" charset="0"/>
              <a:buChar char="•"/>
            </a:pPr>
            <a:r>
              <a:rPr lang="en-US" sz="1600" b="1" dirty="0">
                <a:solidFill>
                  <a:schemeClr val="accent1"/>
                </a:solidFill>
              </a:rPr>
              <a:t>Post processed user feedback data to remove sensitive information</a:t>
            </a:r>
          </a:p>
          <a:p>
            <a:pPr marL="285750" indent="-285750">
              <a:buFont typeface="Arial" panose="020B0604020202020204" pitchFamily="34" charset="0"/>
              <a:buChar char="•"/>
            </a:pPr>
            <a:endParaRPr lang="en-US" sz="1600" b="1" dirty="0">
              <a:solidFill>
                <a:schemeClr val="accent1"/>
              </a:solidFill>
            </a:endParaRPr>
          </a:p>
          <a:p>
            <a:pPr marL="285750" indent="-285750">
              <a:buFont typeface="Arial" panose="020B0604020202020204" pitchFamily="34" charset="0"/>
              <a:buChar char="•"/>
            </a:pPr>
            <a:r>
              <a:rPr lang="en-US" sz="1600" b="1" dirty="0">
                <a:solidFill>
                  <a:schemeClr val="accent1"/>
                </a:solidFill>
              </a:rPr>
              <a:t>Only pre training is available, so no additional context can be added without significant environmental inclusions</a:t>
            </a:r>
          </a:p>
          <a:p>
            <a:pPr marL="285750" indent="-285750">
              <a:buFont typeface="Arial" panose="020B0604020202020204" pitchFamily="34" charset="0"/>
              <a:buChar char="•"/>
            </a:pPr>
            <a:endParaRPr lang="en-US" sz="1600" b="1" dirty="0">
              <a:solidFill>
                <a:schemeClr val="accent1"/>
              </a:solidFill>
            </a:endParaRPr>
          </a:p>
          <a:p>
            <a:pPr marL="285750" indent="-285750">
              <a:buFont typeface="Arial" panose="020B0604020202020204" pitchFamily="34" charset="0"/>
              <a:buChar char="•"/>
            </a:pPr>
            <a:r>
              <a:rPr lang="en-US" sz="1600" b="1" dirty="0">
                <a:solidFill>
                  <a:schemeClr val="accent1"/>
                </a:solidFill>
              </a:rPr>
              <a:t>Lacks the capability of adaptive LLMS, no real time training and learning</a:t>
            </a:r>
          </a:p>
        </p:txBody>
      </p:sp>
    </p:spTree>
    <p:extLst>
      <p:ext uri="{BB962C8B-B14F-4D97-AF65-F5344CB8AC3E}">
        <p14:creationId xmlns:p14="http://schemas.microsoft.com/office/powerpoint/2010/main" val="689257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1_Office Theme">
  <a:themeElements>
    <a:clrScheme name="Custom 2">
      <a:dk1>
        <a:srgbClr val="000000"/>
      </a:dk1>
      <a:lt1>
        <a:srgbClr val="FFFFFF"/>
      </a:lt1>
      <a:dk2>
        <a:srgbClr val="FFC42E"/>
      </a:dk2>
      <a:lt2>
        <a:srgbClr val="9ECE41"/>
      </a:lt2>
      <a:accent1>
        <a:srgbClr val="0075BB"/>
      </a:accent1>
      <a:accent2>
        <a:srgbClr val="00A6DF"/>
      </a:accent2>
      <a:accent3>
        <a:srgbClr val="EE9520"/>
      </a:accent3>
      <a:accent4>
        <a:srgbClr val="7DA544"/>
      </a:accent4>
      <a:accent5>
        <a:srgbClr val="D1D5D8"/>
      </a:accent5>
      <a:accent6>
        <a:srgbClr val="003866"/>
      </a:accent6>
      <a:hlink>
        <a:srgbClr val="0076BA"/>
      </a:hlink>
      <a:folHlink>
        <a:srgbClr val="00A3E3"/>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EEEEE"/>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defRPr dirty="0" err="1" smtClean="0"/>
        </a:defPPr>
      </a:lstStyle>
    </a:txDef>
  </a:objectDefaults>
  <a:extraClrSchemeLst/>
  <a:extLst>
    <a:ext uri="{05A4C25C-085E-4340-85A3-A5531E510DB2}">
      <thm15:themeFamily xmlns:thm15="http://schemas.microsoft.com/office/thememl/2012/main" name="Presentation20" id="{81EAC1D5-9D2E-6E44-A9B4-9A272DB534EA}" vid="{0EDEB72A-BE11-7043-876E-EC326C3BCAF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6977</TotalTime>
  <Words>2664</Words>
  <Application>Microsoft Office PowerPoint</Application>
  <PresentationFormat>Widescreen</PresentationFormat>
  <Paragraphs>317</Paragraphs>
  <Slides>29</Slides>
  <Notes>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29</vt:i4>
      </vt:variant>
    </vt:vector>
  </HeadingPairs>
  <TitlesOfParts>
    <vt:vector size="37" baseType="lpstr">
      <vt:lpstr>Arial Unicode MS</vt:lpstr>
      <vt:lpstr>System Font Regular</vt:lpstr>
      <vt:lpstr>Aptos</vt:lpstr>
      <vt:lpstr>Aptos Display</vt:lpstr>
      <vt:lpstr>Arial</vt:lpstr>
      <vt:lpstr>Calibri</vt:lpstr>
      <vt:lpstr>Office Theme</vt:lpstr>
      <vt:lpstr>1_Office Theme</vt:lpstr>
      <vt:lpstr>Implementing Large Language Machines  in SEED</vt:lpstr>
      <vt:lpstr>Table of Contents</vt:lpstr>
      <vt:lpstr>Literature Review</vt:lpstr>
      <vt:lpstr>Project Goals</vt:lpstr>
      <vt:lpstr>Benefits and Applications</vt:lpstr>
      <vt:lpstr>Architecture Overview</vt:lpstr>
      <vt:lpstr>Challenges</vt:lpstr>
      <vt:lpstr>Data Security</vt:lpstr>
      <vt:lpstr>Data Security</vt:lpstr>
      <vt:lpstr>Challenges</vt:lpstr>
      <vt:lpstr>Challenges</vt:lpstr>
      <vt:lpstr>Data Pre-processing</vt:lpstr>
      <vt:lpstr>Data Pre-processing</vt:lpstr>
      <vt:lpstr>Data Pre-processing</vt:lpstr>
      <vt:lpstr>Data Pre-processing</vt:lpstr>
      <vt:lpstr>Challenges</vt:lpstr>
      <vt:lpstr>Challenges</vt:lpstr>
      <vt:lpstr>Architecture Overview</vt:lpstr>
      <vt:lpstr>Challenges</vt:lpstr>
      <vt:lpstr>SEED Implementation</vt:lpstr>
      <vt:lpstr>SEED Implementation</vt:lpstr>
      <vt:lpstr>SEED Implementation</vt:lpstr>
      <vt:lpstr>SEED Implementation</vt:lpstr>
      <vt:lpstr>SEED Implementation</vt:lpstr>
      <vt:lpstr>Results</vt:lpstr>
      <vt:lpstr>Results</vt:lpstr>
      <vt:lpstr>Future Work</vt:lpstr>
      <vt:lpstr>Citations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Kim, Hyun Woo</dc:creator>
  <cp:lastModifiedBy>Kim, Hyun Woo</cp:lastModifiedBy>
  <cp:revision>3</cp:revision>
  <dcterms:created xsi:type="dcterms:W3CDTF">2025-08-05T12:50:38Z</dcterms:created>
  <dcterms:modified xsi:type="dcterms:W3CDTF">2025-08-12T18:59:27Z</dcterms:modified>
</cp:coreProperties>
</file>